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 id="2147483660" r:id="rId5"/>
    <p:sldMasterId id="2147483661" r:id="rId6"/>
    <p:sldMasterId id="2147483662" r:id="rId7"/>
    <p:sldMasterId id="2147483663" r:id="rId8"/>
    <p:sldMasterId id="2147483664" r:id="rId9"/>
    <p:sldMasterId id="2147483665" r:id="rId10"/>
    <p:sldMasterId id="2147483666" r:id="rId11"/>
    <p:sldMasterId id="2147483667" r:id="rId12"/>
    <p:sldMasterId id="2147483668" r:id="rId13"/>
    <p:sldMasterId id="2147483669" r:id="rId14"/>
    <p:sldMasterId id="2147483670"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Lst>
  <p:sldSz cy="6858000" cx="9144000"/>
  <p:notesSz cx="7010400" cy="9296400"/>
  <p:embeddedFontLst>
    <p:embeddedFont>
      <p:font typeface="Lato Light"/>
      <p:regular r:id="rId51"/>
      <p:bold r:id="rId52"/>
      <p:italic r:id="rId53"/>
      <p:boldItalic r:id="rId54"/>
    </p:embeddedFont>
    <p:embeddedFont>
      <p:font typeface="Gill Sans"/>
      <p:regular r:id="rId55"/>
      <p:bold r:id="rId56"/>
    </p:embeddedFont>
    <p:embeddedFont>
      <p:font typeface="Century Gothic"/>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slide" Target="slides/slide19.xml"/><Relationship Id="rId34" Type="http://schemas.openxmlformats.org/officeDocument/2006/relationships/slide" Target="slides/slide18.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60" Type="http://schemas.openxmlformats.org/officeDocument/2006/relationships/font" Target="fonts/CenturyGothic-boldItalic.fntdata"/><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schemas.openxmlformats.org/officeDocument/2006/relationships/font" Target="fonts/LatoLight-regular.fntdata"/><Relationship Id="rId50" Type="http://schemas.openxmlformats.org/officeDocument/2006/relationships/slide" Target="slides/slide34.xml"/><Relationship Id="rId53" Type="http://schemas.openxmlformats.org/officeDocument/2006/relationships/font" Target="fonts/LatoLight-italic.fntdata"/><Relationship Id="rId52" Type="http://schemas.openxmlformats.org/officeDocument/2006/relationships/font" Target="fonts/LatoLight-bold.fntdata"/><Relationship Id="rId11" Type="http://schemas.openxmlformats.org/officeDocument/2006/relationships/slideMaster" Target="slideMasters/slideMaster8.xml"/><Relationship Id="rId55" Type="http://schemas.openxmlformats.org/officeDocument/2006/relationships/font" Target="fonts/GillSans-regular.fntdata"/><Relationship Id="rId10" Type="http://schemas.openxmlformats.org/officeDocument/2006/relationships/slideMaster" Target="slideMasters/slideMaster7.xml"/><Relationship Id="rId54" Type="http://schemas.openxmlformats.org/officeDocument/2006/relationships/font" Target="fonts/LatoLight-boldItalic.fntdata"/><Relationship Id="rId13" Type="http://schemas.openxmlformats.org/officeDocument/2006/relationships/slideMaster" Target="slideMasters/slideMaster10.xml"/><Relationship Id="rId57" Type="http://schemas.openxmlformats.org/officeDocument/2006/relationships/font" Target="fonts/CenturyGothic-regular.fntdata"/><Relationship Id="rId12" Type="http://schemas.openxmlformats.org/officeDocument/2006/relationships/slideMaster" Target="slideMasters/slideMaster9.xml"/><Relationship Id="rId56" Type="http://schemas.openxmlformats.org/officeDocument/2006/relationships/font" Target="fonts/GillSans-bold.fntdata"/><Relationship Id="rId15" Type="http://schemas.openxmlformats.org/officeDocument/2006/relationships/slideMaster" Target="slideMasters/slideMaster12.xml"/><Relationship Id="rId59" Type="http://schemas.openxmlformats.org/officeDocument/2006/relationships/font" Target="fonts/CenturyGothic-italic.fntdata"/><Relationship Id="rId14" Type="http://schemas.openxmlformats.org/officeDocument/2006/relationships/slideMaster" Target="slideMasters/slideMaster11.xml"/><Relationship Id="rId58" Type="http://schemas.openxmlformats.org/officeDocument/2006/relationships/font" Target="fonts/CenturyGothic-bold.fntdata"/><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6575" lIns="93150" spcFirstLastPara="1" rIns="93150" wrap="square" tIns="465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46575" lIns="93150" spcFirstLastPara="1" rIns="93150" wrap="square" tIns="465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2"/>
          </a:xfrm>
          <a:prstGeom prst="rect">
            <a:avLst/>
          </a:prstGeom>
          <a:noFill/>
          <a:ln>
            <a:noFill/>
          </a:ln>
        </p:spPr>
        <p:txBody>
          <a:bodyPr anchorCtr="0" anchor="t" bIns="46575" lIns="93150" spcFirstLastPara="1" rIns="93150" wrap="square" tIns="4657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46575" lIns="93150" spcFirstLastPara="1" rIns="93150" wrap="square" tIns="4657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8" name="Google Shape;188;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8" name="Google Shape;258;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67" name="Google Shape;267;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7: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2" name="Google Shape;312;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8: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8" name="Google Shape;318;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9: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24" name="Google Shape;324;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20: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0" name="Google Shape;330;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43" name="Google Shape;343;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3: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49" name="Google Shape;349;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24: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56" name="Google Shape;356;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25: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63" name="Google Shape;363;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26: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70" name="Google Shape;370;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27: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77" name="Google Shape;377;p2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28: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3" name="Google Shape;383;p2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29: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0" name="Google Shape;390;p2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3: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0" name="Google Shape;200;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30: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7" name="Google Shape;397;p3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31: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4" name="Google Shape;404;p3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32: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13" name="Google Shape;413;p3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3: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0" name="Google Shape;420;p3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34: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8" name="Google Shape;428;p3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8" name="Google Shape;218;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8" name="Google Shape;228;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701675" y="4416425"/>
            <a:ext cx="560705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5" name="Shape 165"/>
        <p:cNvGrpSpPr/>
        <p:nvPr/>
      </p:nvGrpSpPr>
      <p:grpSpPr>
        <a:xfrm>
          <a:off x="0" y="0"/>
          <a:ext cx="0" cy="0"/>
          <a:chOff x="0" y="0"/>
          <a:chExt cx="0" cy="0"/>
        </a:xfrm>
      </p:grpSpPr>
      <p:sp>
        <p:nvSpPr>
          <p:cNvPr id="166" name="Google Shape;166;p21"/>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7" name="Google Shape;167;p21"/>
          <p:cNvSpPr txBox="1"/>
          <p:nvPr>
            <p:ph idx="1" type="body"/>
          </p:nvPr>
        </p:nvSpPr>
        <p:spPr>
          <a:xfrm rot="5400000">
            <a:off x="2309019" y="-510382"/>
            <a:ext cx="4525962" cy="82296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8" name="Google Shape;16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9" name="Google Shape;16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80" name="Shape 180"/>
        <p:cNvGrpSpPr/>
        <p:nvPr/>
      </p:nvGrpSpPr>
      <p:grpSpPr>
        <a:xfrm>
          <a:off x="0" y="0"/>
          <a:ext cx="0" cy="0"/>
          <a:chOff x="0" y="0"/>
          <a:chExt cx="0" cy="0"/>
        </a:xfrm>
      </p:grpSpPr>
      <p:sp>
        <p:nvSpPr>
          <p:cNvPr id="181" name="Google Shape;181;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82" name="Google Shape;182;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4" name="Google Shape;18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5" name="Google Shape;18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 name="Shape 31"/>
        <p:cNvGrpSpPr/>
        <p:nvPr/>
      </p:nvGrpSpPr>
      <p:grpSpPr>
        <a:xfrm>
          <a:off x="0" y="0"/>
          <a:ext cx="0" cy="0"/>
          <a:chOff x="0" y="0"/>
          <a:chExt cx="0" cy="0"/>
        </a:xfrm>
      </p:grpSpPr>
      <p:sp>
        <p:nvSpPr>
          <p:cNvPr id="32" name="Google Shape;32;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3" name="Google Shape;33;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480"/>
              </a:spcBef>
              <a:spcAft>
                <a:spcPts val="0"/>
              </a:spcAft>
              <a:buClr>
                <a:srgbClr val="1B5691"/>
              </a:buClr>
              <a:buSzPts val="2400"/>
              <a:buFont typeface="Arial"/>
              <a:buNone/>
              <a:defRPr b="0" i="0" sz="2400" u="none" cap="none" strike="noStrike">
                <a:solidFill>
                  <a:srgbClr val="1B5691"/>
                </a:solidFill>
                <a:latin typeface="Calibri"/>
                <a:ea typeface="Calibri"/>
                <a:cs typeface="Calibri"/>
                <a:sym typeface="Calibri"/>
              </a:defRPr>
            </a:lvl1pPr>
            <a:lvl2pPr lvl="1"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4pPr>
            <a:lvl5pPr lvl="4"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34" name="Google Shape;3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6" name="Shape 46"/>
        <p:cNvGrpSpPr/>
        <p:nvPr/>
      </p:nvGrpSpPr>
      <p:grpSpPr>
        <a:xfrm>
          <a:off x="0" y="0"/>
          <a:ext cx="0" cy="0"/>
          <a:chOff x="0" y="0"/>
          <a:chExt cx="0" cy="0"/>
        </a:xfrm>
      </p:grpSpPr>
      <p:sp>
        <p:nvSpPr>
          <p:cNvPr id="47" name="Google Shape;47;p6"/>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8" name="Google Shape;48;p6"/>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9" name="Google Shape;4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0" name="Shape 70"/>
        <p:cNvGrpSpPr/>
        <p:nvPr/>
      </p:nvGrpSpPr>
      <p:grpSpPr>
        <a:xfrm>
          <a:off x="0" y="0"/>
          <a:ext cx="0" cy="0"/>
          <a:chOff x="0" y="0"/>
          <a:chExt cx="0" cy="0"/>
        </a:xfrm>
      </p:grpSpPr>
      <p:sp>
        <p:nvSpPr>
          <p:cNvPr id="71" name="Google Shape;71;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2" name="Google Shape;72;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3" name="Google Shape;7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5" name="Shape 85"/>
        <p:cNvGrpSpPr/>
        <p:nvPr/>
      </p:nvGrpSpPr>
      <p:grpSpPr>
        <a:xfrm>
          <a:off x="0" y="0"/>
          <a:ext cx="0" cy="0"/>
          <a:chOff x="0" y="0"/>
          <a:chExt cx="0" cy="0"/>
        </a:xfrm>
      </p:grpSpPr>
      <p:sp>
        <p:nvSpPr>
          <p:cNvPr id="86" name="Google Shape;86;p11"/>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7" name="Google Shape;87;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1B5691"/>
              </a:buClr>
              <a:buSzPts val="2800"/>
              <a:buFont typeface="Arial"/>
              <a:buChar char="•"/>
              <a:defRPr b="0" i="0" sz="28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55600" lvl="2" marL="13716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3pPr>
            <a:lvl4pPr indent="-342900" lvl="3" marL="18288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4pPr>
            <a:lvl5pPr indent="-342900" lvl="4" marL="22860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1B5691"/>
              </a:buClr>
              <a:buSzPts val="2800"/>
              <a:buFont typeface="Arial"/>
              <a:buChar char="•"/>
              <a:defRPr b="0" i="0" sz="28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55600" lvl="2" marL="13716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3pPr>
            <a:lvl4pPr indent="-342900" lvl="3" marL="18288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4pPr>
            <a:lvl5pPr indent="-342900" lvl="4" marL="22860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1" name="Shape 101"/>
        <p:cNvGrpSpPr/>
        <p:nvPr/>
      </p:nvGrpSpPr>
      <p:grpSpPr>
        <a:xfrm>
          <a:off x="0" y="0"/>
          <a:ext cx="0" cy="0"/>
          <a:chOff x="0" y="0"/>
          <a:chExt cx="0" cy="0"/>
        </a:xfrm>
      </p:grpSpPr>
      <p:sp>
        <p:nvSpPr>
          <p:cNvPr id="102" name="Google Shape;102;p13"/>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3" name="Google Shape;103;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1B5691"/>
              </a:buClr>
              <a:buSzPts val="2400"/>
              <a:buFont typeface="Arial"/>
              <a:buNone/>
              <a:defRPr b="1" i="0" sz="2400" u="none" cap="none" strike="noStrike">
                <a:solidFill>
                  <a:srgbClr val="1B5691"/>
                </a:solidFill>
                <a:latin typeface="Calibri"/>
                <a:ea typeface="Calibri"/>
                <a:cs typeface="Calibri"/>
                <a:sym typeface="Calibri"/>
              </a:defRPr>
            </a:lvl1pPr>
            <a:lvl2pPr indent="-228600" lvl="1" marL="914400" marR="0" rtl="0" algn="l">
              <a:spcBef>
                <a:spcPts val="400"/>
              </a:spcBef>
              <a:spcAft>
                <a:spcPts val="0"/>
              </a:spcAft>
              <a:buClr>
                <a:srgbClr val="1B5691"/>
              </a:buClr>
              <a:buSzPts val="2000"/>
              <a:buFont typeface="Arial"/>
              <a:buNone/>
              <a:defRPr b="1" i="0" sz="2000" u="none" cap="none" strike="noStrike">
                <a:solidFill>
                  <a:srgbClr val="1B5691"/>
                </a:solidFill>
                <a:latin typeface="Calibri"/>
                <a:ea typeface="Calibri"/>
                <a:cs typeface="Calibri"/>
                <a:sym typeface="Calibri"/>
              </a:defRPr>
            </a:lvl2pPr>
            <a:lvl3pPr indent="-228600" lvl="2" marL="1371600" marR="0" rtl="0" algn="l">
              <a:spcBef>
                <a:spcPts val="360"/>
              </a:spcBef>
              <a:spcAft>
                <a:spcPts val="0"/>
              </a:spcAft>
              <a:buClr>
                <a:srgbClr val="1B5691"/>
              </a:buClr>
              <a:buSzPts val="1800"/>
              <a:buFont typeface="Arial"/>
              <a:buNone/>
              <a:defRPr b="1" i="0" sz="1800" u="none" cap="none" strike="noStrike">
                <a:solidFill>
                  <a:srgbClr val="1B5691"/>
                </a:solidFill>
                <a:latin typeface="Calibri"/>
                <a:ea typeface="Calibri"/>
                <a:cs typeface="Calibri"/>
                <a:sym typeface="Calibri"/>
              </a:defRPr>
            </a:lvl3pPr>
            <a:lvl4pPr indent="-228600" lvl="3" marL="1828800" marR="0" rtl="0" algn="l">
              <a:spcBef>
                <a:spcPts val="320"/>
              </a:spcBef>
              <a:spcAft>
                <a:spcPts val="0"/>
              </a:spcAft>
              <a:buClr>
                <a:srgbClr val="1B5691"/>
              </a:buClr>
              <a:buSzPts val="1600"/>
              <a:buFont typeface="Arial"/>
              <a:buNone/>
              <a:defRPr b="1" i="0" sz="1600" u="none" cap="none" strike="noStrike">
                <a:solidFill>
                  <a:srgbClr val="1B5691"/>
                </a:solidFill>
                <a:latin typeface="Calibri"/>
                <a:ea typeface="Calibri"/>
                <a:cs typeface="Calibri"/>
                <a:sym typeface="Calibri"/>
              </a:defRPr>
            </a:lvl4pPr>
            <a:lvl5pPr indent="-228600" lvl="4" marL="2286000" marR="0" rtl="0" algn="l">
              <a:spcBef>
                <a:spcPts val="320"/>
              </a:spcBef>
              <a:spcAft>
                <a:spcPts val="0"/>
              </a:spcAft>
              <a:buClr>
                <a:srgbClr val="1B5691"/>
              </a:buClr>
              <a:buSzPts val="1600"/>
              <a:buFont typeface="Arial"/>
              <a:buNone/>
              <a:defRPr b="1" i="0" sz="1600" u="none" cap="none" strike="noStrike">
                <a:solidFill>
                  <a:srgbClr val="1B569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4" name="Google Shape;104;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55600" lvl="1" marL="9144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2pPr>
            <a:lvl3pPr indent="-342900" lvl="2" marL="13716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3pPr>
            <a:lvl4pPr indent="-330200" lvl="3" marL="1828800" marR="0" rtl="0" algn="l">
              <a:spcBef>
                <a:spcPts val="320"/>
              </a:spcBef>
              <a:spcAft>
                <a:spcPts val="0"/>
              </a:spcAft>
              <a:buClr>
                <a:srgbClr val="1B5691"/>
              </a:buClr>
              <a:buSzPts val="1600"/>
              <a:buFont typeface="Arial"/>
              <a:buChar char="–"/>
              <a:defRPr b="0" i="0" sz="1600" u="none" cap="none" strike="noStrike">
                <a:solidFill>
                  <a:srgbClr val="1B5691"/>
                </a:solidFill>
                <a:latin typeface="Calibri"/>
                <a:ea typeface="Calibri"/>
                <a:cs typeface="Calibri"/>
                <a:sym typeface="Calibri"/>
              </a:defRPr>
            </a:lvl4pPr>
            <a:lvl5pPr indent="-330200" lvl="4" marL="2286000" marR="0" rtl="0" algn="l">
              <a:spcBef>
                <a:spcPts val="320"/>
              </a:spcBef>
              <a:spcAft>
                <a:spcPts val="0"/>
              </a:spcAft>
              <a:buClr>
                <a:srgbClr val="1B5691"/>
              </a:buClr>
              <a:buSzPts val="1600"/>
              <a:buFont typeface="Arial"/>
              <a:buChar char="»"/>
              <a:defRPr b="0" i="0" sz="1600" u="none" cap="none" strike="noStrike">
                <a:solidFill>
                  <a:srgbClr val="1B569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5" name="Google Shape;105;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1B5691"/>
              </a:buClr>
              <a:buSzPts val="2400"/>
              <a:buFont typeface="Arial"/>
              <a:buNone/>
              <a:defRPr b="1" i="0" sz="2400" u="none" cap="none" strike="noStrike">
                <a:solidFill>
                  <a:srgbClr val="1B5691"/>
                </a:solidFill>
                <a:latin typeface="Calibri"/>
                <a:ea typeface="Calibri"/>
                <a:cs typeface="Calibri"/>
                <a:sym typeface="Calibri"/>
              </a:defRPr>
            </a:lvl1pPr>
            <a:lvl2pPr indent="-228600" lvl="1" marL="914400" marR="0" rtl="0" algn="l">
              <a:spcBef>
                <a:spcPts val="400"/>
              </a:spcBef>
              <a:spcAft>
                <a:spcPts val="0"/>
              </a:spcAft>
              <a:buClr>
                <a:srgbClr val="1B5691"/>
              </a:buClr>
              <a:buSzPts val="2000"/>
              <a:buFont typeface="Arial"/>
              <a:buNone/>
              <a:defRPr b="1" i="0" sz="2000" u="none" cap="none" strike="noStrike">
                <a:solidFill>
                  <a:srgbClr val="1B5691"/>
                </a:solidFill>
                <a:latin typeface="Calibri"/>
                <a:ea typeface="Calibri"/>
                <a:cs typeface="Calibri"/>
                <a:sym typeface="Calibri"/>
              </a:defRPr>
            </a:lvl2pPr>
            <a:lvl3pPr indent="-228600" lvl="2" marL="1371600" marR="0" rtl="0" algn="l">
              <a:spcBef>
                <a:spcPts val="360"/>
              </a:spcBef>
              <a:spcAft>
                <a:spcPts val="0"/>
              </a:spcAft>
              <a:buClr>
                <a:srgbClr val="1B5691"/>
              </a:buClr>
              <a:buSzPts val="1800"/>
              <a:buFont typeface="Arial"/>
              <a:buNone/>
              <a:defRPr b="1" i="0" sz="1800" u="none" cap="none" strike="noStrike">
                <a:solidFill>
                  <a:srgbClr val="1B5691"/>
                </a:solidFill>
                <a:latin typeface="Calibri"/>
                <a:ea typeface="Calibri"/>
                <a:cs typeface="Calibri"/>
                <a:sym typeface="Calibri"/>
              </a:defRPr>
            </a:lvl3pPr>
            <a:lvl4pPr indent="-228600" lvl="3" marL="1828800" marR="0" rtl="0" algn="l">
              <a:spcBef>
                <a:spcPts val="320"/>
              </a:spcBef>
              <a:spcAft>
                <a:spcPts val="0"/>
              </a:spcAft>
              <a:buClr>
                <a:srgbClr val="1B5691"/>
              </a:buClr>
              <a:buSzPts val="1600"/>
              <a:buFont typeface="Arial"/>
              <a:buNone/>
              <a:defRPr b="1" i="0" sz="1600" u="none" cap="none" strike="noStrike">
                <a:solidFill>
                  <a:srgbClr val="1B5691"/>
                </a:solidFill>
                <a:latin typeface="Calibri"/>
                <a:ea typeface="Calibri"/>
                <a:cs typeface="Calibri"/>
                <a:sym typeface="Calibri"/>
              </a:defRPr>
            </a:lvl4pPr>
            <a:lvl5pPr indent="-228600" lvl="4" marL="2286000" marR="0" rtl="0" algn="l">
              <a:spcBef>
                <a:spcPts val="320"/>
              </a:spcBef>
              <a:spcAft>
                <a:spcPts val="0"/>
              </a:spcAft>
              <a:buClr>
                <a:srgbClr val="1B5691"/>
              </a:buClr>
              <a:buSzPts val="1600"/>
              <a:buFont typeface="Arial"/>
              <a:buNone/>
              <a:defRPr b="1" i="0" sz="1600" u="none" cap="none" strike="noStrike">
                <a:solidFill>
                  <a:srgbClr val="1B569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6" name="Google Shape;106;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55600" lvl="1" marL="9144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2pPr>
            <a:lvl3pPr indent="-342900" lvl="2" marL="1371600" marR="0" rtl="0" algn="l">
              <a:spcBef>
                <a:spcPts val="360"/>
              </a:spcBef>
              <a:spcAft>
                <a:spcPts val="0"/>
              </a:spcAft>
              <a:buClr>
                <a:srgbClr val="1B5691"/>
              </a:buClr>
              <a:buSzPts val="1800"/>
              <a:buFont typeface="Arial"/>
              <a:buChar char="•"/>
              <a:defRPr b="0" i="0" sz="1800" u="none" cap="none" strike="noStrike">
                <a:solidFill>
                  <a:srgbClr val="1B5691"/>
                </a:solidFill>
                <a:latin typeface="Calibri"/>
                <a:ea typeface="Calibri"/>
                <a:cs typeface="Calibri"/>
                <a:sym typeface="Calibri"/>
              </a:defRPr>
            </a:lvl3pPr>
            <a:lvl4pPr indent="-330200" lvl="3" marL="1828800" marR="0" rtl="0" algn="l">
              <a:spcBef>
                <a:spcPts val="320"/>
              </a:spcBef>
              <a:spcAft>
                <a:spcPts val="0"/>
              </a:spcAft>
              <a:buClr>
                <a:srgbClr val="1B5691"/>
              </a:buClr>
              <a:buSzPts val="1600"/>
              <a:buFont typeface="Arial"/>
              <a:buChar char="–"/>
              <a:defRPr b="0" i="0" sz="1600" u="none" cap="none" strike="noStrike">
                <a:solidFill>
                  <a:srgbClr val="1B5691"/>
                </a:solidFill>
                <a:latin typeface="Calibri"/>
                <a:ea typeface="Calibri"/>
                <a:cs typeface="Calibri"/>
                <a:sym typeface="Calibri"/>
              </a:defRPr>
            </a:lvl4pPr>
            <a:lvl5pPr indent="-330200" lvl="4" marL="2286000" marR="0" rtl="0" algn="l">
              <a:spcBef>
                <a:spcPts val="320"/>
              </a:spcBef>
              <a:spcAft>
                <a:spcPts val="0"/>
              </a:spcAft>
              <a:buClr>
                <a:srgbClr val="1B5691"/>
              </a:buClr>
              <a:buSzPts val="1600"/>
              <a:buFont typeface="Arial"/>
              <a:buChar char="»"/>
              <a:defRPr b="0" i="0" sz="1600" u="none" cap="none" strike="noStrike">
                <a:solidFill>
                  <a:srgbClr val="1B569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7" name="Google Shape;10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9" name="Shape 119"/>
        <p:cNvGrpSpPr/>
        <p:nvPr/>
      </p:nvGrpSpPr>
      <p:grpSpPr>
        <a:xfrm>
          <a:off x="0" y="0"/>
          <a:ext cx="0" cy="0"/>
          <a:chOff x="0" y="0"/>
          <a:chExt cx="0" cy="0"/>
        </a:xfrm>
      </p:grpSpPr>
      <p:sp>
        <p:nvSpPr>
          <p:cNvPr id="120" name="Google Shape;120;p15"/>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1" name="Google Shape;12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Google Shape;12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5" name="Google Shape;135;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1B5691"/>
              </a:buClr>
              <a:buSzPts val="3200"/>
              <a:buFont typeface="Arial"/>
              <a:buChar char="•"/>
              <a:defRPr b="0" i="0" sz="3200" u="none" cap="none" strike="noStrike">
                <a:solidFill>
                  <a:srgbClr val="1B5691"/>
                </a:solidFill>
                <a:latin typeface="Calibri"/>
                <a:ea typeface="Calibri"/>
                <a:cs typeface="Calibri"/>
                <a:sym typeface="Calibri"/>
              </a:defRPr>
            </a:lvl1pPr>
            <a:lvl2pPr indent="-406400" lvl="1" marL="914400" marR="0" rtl="0" algn="l">
              <a:spcBef>
                <a:spcPts val="560"/>
              </a:spcBef>
              <a:spcAft>
                <a:spcPts val="0"/>
              </a:spcAft>
              <a:buClr>
                <a:srgbClr val="1B5691"/>
              </a:buClr>
              <a:buSzPts val="2800"/>
              <a:buFont typeface="Arial"/>
              <a:buChar char="–"/>
              <a:defRPr b="0" i="0" sz="28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55600" lvl="3" marL="18288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4pPr>
            <a:lvl5pPr indent="-355600" lvl="4" marL="2286000" marR="0" rtl="0" algn="l">
              <a:spcBef>
                <a:spcPts val="400"/>
              </a:spcBef>
              <a:spcAft>
                <a:spcPts val="0"/>
              </a:spcAft>
              <a:buClr>
                <a:srgbClr val="1B5691"/>
              </a:buClr>
              <a:buSzPts val="2000"/>
              <a:buFont typeface="Arial"/>
              <a:buChar char="»"/>
              <a:defRPr b="0" i="0" sz="20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Google Shape;136;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1B5691"/>
              </a:buClr>
              <a:buSzPts val="1400"/>
              <a:buFont typeface="Arial"/>
              <a:buNone/>
              <a:defRPr b="0" i="0" sz="1400" u="none" cap="none" strike="noStrike">
                <a:solidFill>
                  <a:srgbClr val="1B5691"/>
                </a:solidFill>
                <a:latin typeface="Calibri"/>
                <a:ea typeface="Calibri"/>
                <a:cs typeface="Calibri"/>
                <a:sym typeface="Calibri"/>
              </a:defRPr>
            </a:lvl1pPr>
            <a:lvl2pPr indent="-228600" lvl="1" marL="914400" marR="0" rtl="0" algn="l">
              <a:spcBef>
                <a:spcPts val="240"/>
              </a:spcBef>
              <a:spcAft>
                <a:spcPts val="0"/>
              </a:spcAft>
              <a:buClr>
                <a:srgbClr val="1B5691"/>
              </a:buClr>
              <a:buSzPts val="1200"/>
              <a:buFont typeface="Arial"/>
              <a:buNone/>
              <a:defRPr b="0" i="0" sz="1200" u="none" cap="none" strike="noStrike">
                <a:solidFill>
                  <a:srgbClr val="1B5691"/>
                </a:solidFill>
                <a:latin typeface="Calibri"/>
                <a:ea typeface="Calibri"/>
                <a:cs typeface="Calibri"/>
                <a:sym typeface="Calibri"/>
              </a:defRPr>
            </a:lvl2pPr>
            <a:lvl3pPr indent="-228600" lvl="2" marL="1371600" marR="0" rtl="0" algn="l">
              <a:spcBef>
                <a:spcPts val="200"/>
              </a:spcBef>
              <a:spcAft>
                <a:spcPts val="0"/>
              </a:spcAft>
              <a:buClr>
                <a:srgbClr val="1B5691"/>
              </a:buClr>
              <a:buSzPts val="1000"/>
              <a:buFont typeface="Arial"/>
              <a:buNone/>
              <a:defRPr b="0" i="0" sz="1000" u="none" cap="none" strike="noStrike">
                <a:solidFill>
                  <a:srgbClr val="1B5691"/>
                </a:solidFill>
                <a:latin typeface="Calibri"/>
                <a:ea typeface="Calibri"/>
                <a:cs typeface="Calibri"/>
                <a:sym typeface="Calibri"/>
              </a:defRPr>
            </a:lvl3pPr>
            <a:lvl4pPr indent="-228600" lvl="3" marL="1828800" marR="0" rtl="0" algn="l">
              <a:spcBef>
                <a:spcPts val="180"/>
              </a:spcBef>
              <a:spcAft>
                <a:spcPts val="0"/>
              </a:spcAft>
              <a:buClr>
                <a:srgbClr val="1B5691"/>
              </a:buClr>
              <a:buSzPts val="900"/>
              <a:buFont typeface="Arial"/>
              <a:buNone/>
              <a:defRPr b="0" i="0" sz="900" u="none" cap="none" strike="noStrike">
                <a:solidFill>
                  <a:srgbClr val="1B5691"/>
                </a:solidFill>
                <a:latin typeface="Calibri"/>
                <a:ea typeface="Calibri"/>
                <a:cs typeface="Calibri"/>
                <a:sym typeface="Calibri"/>
              </a:defRPr>
            </a:lvl4pPr>
            <a:lvl5pPr indent="-228600" lvl="4" marL="2286000" marR="0" rtl="0" algn="l">
              <a:spcBef>
                <a:spcPts val="180"/>
              </a:spcBef>
              <a:spcAft>
                <a:spcPts val="0"/>
              </a:spcAft>
              <a:buClr>
                <a:srgbClr val="1B5691"/>
              </a:buClr>
              <a:buSzPts val="900"/>
              <a:buFont typeface="Arial"/>
              <a:buNone/>
              <a:defRPr b="0" i="0" sz="900" u="none" cap="none" strike="noStrike">
                <a:solidFill>
                  <a:srgbClr val="1B569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37" name="Google Shape;1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1" name="Google Shape;151;p1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rgbClr val="1B5691"/>
              </a:buClr>
              <a:buSzPts val="3200"/>
              <a:buFont typeface="Arial"/>
              <a:buNone/>
              <a:defRPr b="0" i="0" sz="3200" u="none" cap="none" strike="noStrike">
                <a:solidFill>
                  <a:srgbClr val="1B5691"/>
                </a:solidFill>
                <a:latin typeface="Calibri"/>
                <a:ea typeface="Calibri"/>
                <a:cs typeface="Calibri"/>
                <a:sym typeface="Calibri"/>
              </a:defRPr>
            </a:lvl1pPr>
            <a:lvl2pPr lvl="1" marR="0" rtl="0" algn="l">
              <a:spcBef>
                <a:spcPts val="560"/>
              </a:spcBef>
              <a:spcAft>
                <a:spcPts val="0"/>
              </a:spcAft>
              <a:buClr>
                <a:srgbClr val="1B5691"/>
              </a:buClr>
              <a:buSzPts val="2800"/>
              <a:buFont typeface="Arial"/>
              <a:buNone/>
              <a:defRPr b="0" i="0" sz="2800" u="none" cap="none" strike="noStrike">
                <a:solidFill>
                  <a:srgbClr val="1B5691"/>
                </a:solidFill>
                <a:latin typeface="Calibri"/>
                <a:ea typeface="Calibri"/>
                <a:cs typeface="Calibri"/>
                <a:sym typeface="Calibri"/>
              </a:defRPr>
            </a:lvl2pPr>
            <a:lvl3pPr lvl="2" marR="0" rtl="0" algn="l">
              <a:spcBef>
                <a:spcPts val="480"/>
              </a:spcBef>
              <a:spcAft>
                <a:spcPts val="0"/>
              </a:spcAft>
              <a:buClr>
                <a:srgbClr val="1B5691"/>
              </a:buClr>
              <a:buSzPts val="2400"/>
              <a:buFont typeface="Arial"/>
              <a:buNone/>
              <a:defRPr b="0" i="0" sz="2400" u="none" cap="none" strike="noStrike">
                <a:solidFill>
                  <a:srgbClr val="1B5691"/>
                </a:solidFill>
                <a:latin typeface="Calibri"/>
                <a:ea typeface="Calibri"/>
                <a:cs typeface="Calibri"/>
                <a:sym typeface="Calibri"/>
              </a:defRPr>
            </a:lvl3pPr>
            <a:lvl4pPr lvl="3" marR="0" rtl="0" algn="l">
              <a:spcBef>
                <a:spcPts val="400"/>
              </a:spcBef>
              <a:spcAft>
                <a:spcPts val="0"/>
              </a:spcAft>
              <a:buClr>
                <a:srgbClr val="1B5691"/>
              </a:buClr>
              <a:buSzPts val="2000"/>
              <a:buFont typeface="Arial"/>
              <a:buNone/>
              <a:defRPr b="0" i="0" sz="2000" u="none" cap="none" strike="noStrike">
                <a:solidFill>
                  <a:srgbClr val="1B5691"/>
                </a:solidFill>
                <a:latin typeface="Calibri"/>
                <a:ea typeface="Calibri"/>
                <a:cs typeface="Calibri"/>
                <a:sym typeface="Calibri"/>
              </a:defRPr>
            </a:lvl4pPr>
            <a:lvl5pPr lvl="4" marR="0" rtl="0" algn="l">
              <a:spcBef>
                <a:spcPts val="400"/>
              </a:spcBef>
              <a:spcAft>
                <a:spcPts val="0"/>
              </a:spcAft>
              <a:buClr>
                <a:srgbClr val="1B5691"/>
              </a:buClr>
              <a:buSzPts val="2000"/>
              <a:buFont typeface="Arial"/>
              <a:buNone/>
              <a:defRPr b="0" i="0" sz="2000" u="none" cap="none" strike="noStrike">
                <a:solidFill>
                  <a:srgbClr val="1B569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2" name="Google Shape;152;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1B5691"/>
              </a:buClr>
              <a:buSzPts val="1400"/>
              <a:buFont typeface="Arial"/>
              <a:buNone/>
              <a:defRPr b="0" i="0" sz="1400" u="none" cap="none" strike="noStrike">
                <a:solidFill>
                  <a:srgbClr val="1B5691"/>
                </a:solidFill>
                <a:latin typeface="Calibri"/>
                <a:ea typeface="Calibri"/>
                <a:cs typeface="Calibri"/>
                <a:sym typeface="Calibri"/>
              </a:defRPr>
            </a:lvl1pPr>
            <a:lvl2pPr indent="-228600" lvl="1" marL="914400" marR="0" rtl="0" algn="l">
              <a:spcBef>
                <a:spcPts val="240"/>
              </a:spcBef>
              <a:spcAft>
                <a:spcPts val="0"/>
              </a:spcAft>
              <a:buClr>
                <a:srgbClr val="1B5691"/>
              </a:buClr>
              <a:buSzPts val="1200"/>
              <a:buFont typeface="Arial"/>
              <a:buNone/>
              <a:defRPr b="0" i="0" sz="1200" u="none" cap="none" strike="noStrike">
                <a:solidFill>
                  <a:srgbClr val="1B5691"/>
                </a:solidFill>
                <a:latin typeface="Calibri"/>
                <a:ea typeface="Calibri"/>
                <a:cs typeface="Calibri"/>
                <a:sym typeface="Calibri"/>
              </a:defRPr>
            </a:lvl2pPr>
            <a:lvl3pPr indent="-228600" lvl="2" marL="1371600" marR="0" rtl="0" algn="l">
              <a:spcBef>
                <a:spcPts val="200"/>
              </a:spcBef>
              <a:spcAft>
                <a:spcPts val="0"/>
              </a:spcAft>
              <a:buClr>
                <a:srgbClr val="1B5691"/>
              </a:buClr>
              <a:buSzPts val="1000"/>
              <a:buFont typeface="Arial"/>
              <a:buNone/>
              <a:defRPr b="0" i="0" sz="1000" u="none" cap="none" strike="noStrike">
                <a:solidFill>
                  <a:srgbClr val="1B5691"/>
                </a:solidFill>
                <a:latin typeface="Calibri"/>
                <a:ea typeface="Calibri"/>
                <a:cs typeface="Calibri"/>
                <a:sym typeface="Calibri"/>
              </a:defRPr>
            </a:lvl3pPr>
            <a:lvl4pPr indent="-228600" lvl="3" marL="1828800" marR="0" rtl="0" algn="l">
              <a:spcBef>
                <a:spcPts val="180"/>
              </a:spcBef>
              <a:spcAft>
                <a:spcPts val="0"/>
              </a:spcAft>
              <a:buClr>
                <a:srgbClr val="1B5691"/>
              </a:buClr>
              <a:buSzPts val="900"/>
              <a:buFont typeface="Arial"/>
              <a:buNone/>
              <a:defRPr b="0" i="0" sz="900" u="none" cap="none" strike="noStrike">
                <a:solidFill>
                  <a:srgbClr val="1B5691"/>
                </a:solidFill>
                <a:latin typeface="Calibri"/>
                <a:ea typeface="Calibri"/>
                <a:cs typeface="Calibri"/>
                <a:sym typeface="Calibri"/>
              </a:defRPr>
            </a:lvl4pPr>
            <a:lvl5pPr indent="-228600" lvl="4" marL="2286000" marR="0" rtl="0" algn="l">
              <a:spcBef>
                <a:spcPts val="180"/>
              </a:spcBef>
              <a:spcAft>
                <a:spcPts val="0"/>
              </a:spcAft>
              <a:buClr>
                <a:srgbClr val="1B5691"/>
              </a:buClr>
              <a:buSzPts val="900"/>
              <a:buFont typeface="Arial"/>
              <a:buNone/>
              <a:defRPr b="0" i="0" sz="900" u="none" cap="none" strike="noStrike">
                <a:solidFill>
                  <a:srgbClr val="1B569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53" name="Google Shape;15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 name="Google Shape;15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Google Shape;15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9.xml"/><Relationship Id="rId3" Type="http://schemas.openxmlformats.org/officeDocument/2006/relationships/theme" Target="../theme/theme5.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theme" Target="../theme/theme12.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theme" Target="../theme/theme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4.xml"/><Relationship Id="rId3"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theme" Target="../theme/theme6.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7.xml"/><Relationship Id="rId3"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8.xml"/><Relationship Id="rId3"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1" name="Google Shape;11;p1"/>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2" name="Google Shape;12;p1"/>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3" name="Google Shape;13;p1"/>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 name="Google Shape;14;p1"/>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0" name="Shape 140"/>
        <p:cNvGrpSpPr/>
        <p:nvPr/>
      </p:nvGrpSpPr>
      <p:grpSpPr>
        <a:xfrm>
          <a:off x="0" y="0"/>
          <a:ext cx="0" cy="0"/>
          <a:chOff x="0" y="0"/>
          <a:chExt cx="0" cy="0"/>
        </a:xfrm>
      </p:grpSpPr>
      <p:cxnSp>
        <p:nvCxnSpPr>
          <p:cNvPr id="141" name="Google Shape;141;p18"/>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42" name="Google Shape;142;p18"/>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43" name="Google Shape;143;p18"/>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44" name="Google Shape;144;p18"/>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5" name="Google Shape;145;p18"/>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8" name="Google Shape;1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6" name="Shape 156"/>
        <p:cNvGrpSpPr/>
        <p:nvPr/>
      </p:nvGrpSpPr>
      <p:grpSpPr>
        <a:xfrm>
          <a:off x="0" y="0"/>
          <a:ext cx="0" cy="0"/>
          <a:chOff x="0" y="0"/>
          <a:chExt cx="0" cy="0"/>
        </a:xfrm>
      </p:grpSpPr>
      <p:cxnSp>
        <p:nvCxnSpPr>
          <p:cNvPr id="157" name="Google Shape;157;p20"/>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58" name="Google Shape;158;p20"/>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59" name="Google Shape;159;p20"/>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60" name="Google Shape;160;p20"/>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1" name="Google Shape;161;p20"/>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cxnSp>
        <p:nvCxnSpPr>
          <p:cNvPr id="172" name="Google Shape;172;p22"/>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73" name="Google Shape;173;p22"/>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74" name="Google Shape;174;p22"/>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75" name="Google Shape;175;p22"/>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6" name="Google Shape;176;p22"/>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Google Shape;1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8" name="Google Shape;1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9" name="Google Shape;1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cxnSp>
        <p:nvCxnSpPr>
          <p:cNvPr id="23" name="Google Shape;23;p3"/>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24" name="Google Shape;24;p3"/>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25" name="Google Shape;25;p3"/>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26" name="Google Shape;26;p3"/>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7" name="Google Shape;27;p3"/>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cxnSp>
        <p:nvCxnSpPr>
          <p:cNvPr id="38" name="Google Shape;38;p5"/>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39" name="Google Shape;39;p5"/>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40" name="Google Shape;40;p5"/>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41" name="Google Shape;41;p5"/>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2" name="Google Shape;42;p5"/>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Google Shape;53;p7"/>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4" name="Google Shape;54;p7"/>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cxnSp>
        <p:nvCxnSpPr>
          <p:cNvPr id="58" name="Google Shape;58;p7"/>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59" name="Google Shape;59;p7"/>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60" name="Google Shape;60;p7"/>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 name="Shape 61"/>
        <p:cNvGrpSpPr/>
        <p:nvPr/>
      </p:nvGrpSpPr>
      <p:grpSpPr>
        <a:xfrm>
          <a:off x="0" y="0"/>
          <a:ext cx="0" cy="0"/>
          <a:chOff x="0" y="0"/>
          <a:chExt cx="0" cy="0"/>
        </a:xfrm>
      </p:grpSpPr>
      <p:cxnSp>
        <p:nvCxnSpPr>
          <p:cNvPr id="62" name="Google Shape;62;p8"/>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63" name="Google Shape;63;p8"/>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64" name="Google Shape;64;p8"/>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65" name="Google Shape;65;p8"/>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6" name="Google Shape;66;p8"/>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 name="Shape 76"/>
        <p:cNvGrpSpPr/>
        <p:nvPr/>
      </p:nvGrpSpPr>
      <p:grpSpPr>
        <a:xfrm>
          <a:off x="0" y="0"/>
          <a:ext cx="0" cy="0"/>
          <a:chOff x="0" y="0"/>
          <a:chExt cx="0" cy="0"/>
        </a:xfrm>
      </p:grpSpPr>
      <p:cxnSp>
        <p:nvCxnSpPr>
          <p:cNvPr id="77" name="Google Shape;77;p10"/>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78" name="Google Shape;78;p10"/>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79" name="Google Shape;79;p10"/>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80" name="Google Shape;80;p10"/>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1" name="Google Shape;81;p10"/>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cxnSp>
        <p:nvCxnSpPr>
          <p:cNvPr id="93" name="Google Shape;93;p12"/>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94" name="Google Shape;94;p12"/>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95" name="Google Shape;95;p12"/>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96" name="Google Shape;96;p12"/>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7" name="Google Shape;97;p12"/>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Google Shape;9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9" name="Google Shape;9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0" name="Google Shape;10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cxnSp>
        <p:nvCxnSpPr>
          <p:cNvPr id="111" name="Google Shape;111;p14"/>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12" name="Google Shape;112;p14"/>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13" name="Google Shape;113;p14"/>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14" name="Google Shape;114;p14"/>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5" name="Google Shape;115;p14"/>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cxnSp>
        <p:nvCxnSpPr>
          <p:cNvPr id="125" name="Google Shape;125;p16"/>
          <p:cNvCxnSpPr/>
          <p:nvPr/>
        </p:nvCxnSpPr>
        <p:spPr>
          <a:xfrm>
            <a:off x="95250" y="6545262"/>
            <a:ext cx="7448550" cy="0"/>
          </a:xfrm>
          <a:prstGeom prst="straightConnector1">
            <a:avLst/>
          </a:prstGeom>
          <a:noFill/>
          <a:ln cap="flat" cmpd="sng" w="47625">
            <a:solidFill>
              <a:srgbClr val="DCAB22"/>
            </a:solidFill>
            <a:prstDash val="solid"/>
            <a:miter lim="800000"/>
            <a:headEnd len="med" w="med" type="none"/>
            <a:tailEnd len="med" w="med" type="none"/>
          </a:ln>
        </p:spPr>
      </p:cxnSp>
      <p:cxnSp>
        <p:nvCxnSpPr>
          <p:cNvPr id="126" name="Google Shape;126;p16"/>
          <p:cNvCxnSpPr/>
          <p:nvPr/>
        </p:nvCxnSpPr>
        <p:spPr>
          <a:xfrm>
            <a:off x="95250" y="6392862"/>
            <a:ext cx="7448550" cy="0"/>
          </a:xfrm>
          <a:prstGeom prst="straightConnector1">
            <a:avLst/>
          </a:prstGeom>
          <a:noFill/>
          <a:ln cap="flat" cmpd="sng" w="47625">
            <a:solidFill>
              <a:srgbClr val="1B5691"/>
            </a:solidFill>
            <a:prstDash val="solid"/>
            <a:miter lim="800000"/>
            <a:headEnd len="med" w="med" type="none"/>
            <a:tailEnd len="med" w="med" type="none"/>
          </a:ln>
        </p:spPr>
      </p:cxnSp>
      <p:pic>
        <p:nvPicPr>
          <p:cNvPr descr="http://www.ryerson.ca/content/dam/branding/guidelines/logo/download/RU_logo.jpg" id="127" name="Google Shape;127;p16"/>
          <p:cNvPicPr preferRelativeResize="0"/>
          <p:nvPr/>
        </p:nvPicPr>
        <p:blipFill rotWithShape="1">
          <a:blip r:embed="rId1">
            <a:alphaModFix/>
          </a:blip>
          <a:srcRect b="0" l="0" r="0" t="0"/>
          <a:stretch/>
        </p:blipFill>
        <p:spPr>
          <a:xfrm>
            <a:off x="7667625" y="6165850"/>
            <a:ext cx="1368425" cy="503237"/>
          </a:xfrm>
          <a:prstGeom prst="rect">
            <a:avLst/>
          </a:prstGeom>
          <a:noFill/>
          <a:ln>
            <a:noFill/>
          </a:ln>
        </p:spPr>
      </p:pic>
      <p:sp>
        <p:nvSpPr>
          <p:cNvPr id="128" name="Google Shape;128;p16"/>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1pPr>
            <a:lvl2pPr lvl="1"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2pPr>
            <a:lvl3pPr lvl="2"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3pPr>
            <a:lvl4pPr lvl="3"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4pPr>
            <a:lvl5pPr lvl="4" marR="0" rtl="0" algn="ctr">
              <a:spcBef>
                <a:spcPts val="0"/>
              </a:spcBef>
              <a:spcAft>
                <a:spcPts val="0"/>
              </a:spcAft>
              <a:buSzPts val="1400"/>
              <a:buNone/>
              <a:defRPr b="1" i="0" sz="4000" u="none" cap="none" strike="noStrike">
                <a:solidFill>
                  <a:srgbClr val="1B569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9" name="Google Shape;129;p16"/>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1pPr>
            <a:lvl2pPr indent="-381000" lvl="1" marL="9144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2pPr>
            <a:lvl3pPr indent="-381000" lvl="2" marL="13716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3pPr>
            <a:lvl4pPr indent="-381000" lvl="3" marL="18288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4pPr>
            <a:lvl5pPr indent="-381000" lvl="4" marL="2286000" marR="0" rtl="0" algn="l">
              <a:spcBef>
                <a:spcPts val="480"/>
              </a:spcBef>
              <a:spcAft>
                <a:spcPts val="0"/>
              </a:spcAft>
              <a:buClr>
                <a:srgbClr val="1B5691"/>
              </a:buClr>
              <a:buSzPts val="2400"/>
              <a:buFont typeface="Arial"/>
              <a:buChar char="»"/>
              <a:defRPr b="0" i="0" sz="2400" u="none" cap="none" strike="noStrike">
                <a:solidFill>
                  <a:srgbClr val="1B569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www.ryerson.ca/pbdce/papers/" TargetMode="External"/><Relationship Id="rId5" Type="http://schemas.openxmlformats.org/officeDocument/2006/relationships/hyperlink" Target="http://www.ontla.on.ca/library/repository/mon/26012/320221.pdf" TargetMode="External"/><Relationship Id="rId6" Type="http://schemas.openxmlformats.org/officeDocument/2006/relationships/hyperlink" Target="http://www.ontla.on.ca/library/repository/mon/26012/32022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hyperlink" Target="https://www.ourcommons.ca/Content/Committee/421/ETHI/Reports/RP9690701/ethirp12/ethirp12-e.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ftc.gov/opa/2012/03/privacyframework.s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mailto:ann.cavoukian@ryerson.ca" TargetMode="External"/><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txBox="1"/>
          <p:nvPr/>
        </p:nvSpPr>
        <p:spPr>
          <a:xfrm>
            <a:off x="1689100" y="2479675"/>
            <a:ext cx="5764212" cy="172402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5691"/>
              </a:buClr>
              <a:buSzPts val="4000"/>
              <a:buFont typeface="Gill Sans"/>
              <a:buNone/>
            </a:pPr>
            <a:r>
              <a:rPr b="1" i="0" lang="en-US" sz="4000" u="none" cap="none" strike="noStrike">
                <a:solidFill>
                  <a:srgbClr val="1B5691"/>
                </a:solidFill>
                <a:latin typeface="Gill Sans"/>
                <a:ea typeface="Gill Sans"/>
                <a:cs typeface="Gill Sans"/>
                <a:sym typeface="Gill Sans"/>
              </a:rPr>
              <a:t>Ann Cavoukian, Ph.D.</a:t>
            </a:r>
            <a:endParaRPr/>
          </a:p>
          <a:p>
            <a:pPr indent="0" lvl="0" marL="0" marR="0" rtl="0" algn="ctr">
              <a:lnSpc>
                <a:spcPct val="100000"/>
              </a:lnSpc>
              <a:spcBef>
                <a:spcPts val="0"/>
              </a:spcBef>
              <a:spcAft>
                <a:spcPts val="0"/>
              </a:spcAft>
              <a:buClr>
                <a:srgbClr val="1B5691"/>
              </a:buClr>
              <a:buSzPts val="2400"/>
              <a:buFont typeface="Gill Sans"/>
              <a:buNone/>
            </a:pPr>
            <a:r>
              <a:rPr b="1" i="0" lang="en-US" sz="2400" u="none" cap="none" strike="noStrike">
                <a:solidFill>
                  <a:srgbClr val="1B5691"/>
                </a:solidFill>
                <a:latin typeface="Gill Sans"/>
                <a:ea typeface="Gill Sans"/>
                <a:cs typeface="Gill Sans"/>
                <a:sym typeface="Gill Sans"/>
              </a:rPr>
              <a:t>Distinguished Expert-in-Residence</a:t>
            </a:r>
            <a:endParaRPr/>
          </a:p>
          <a:p>
            <a:pPr indent="0" lvl="0" marL="0" marR="0" rtl="0" algn="ctr">
              <a:lnSpc>
                <a:spcPct val="100000"/>
              </a:lnSpc>
              <a:spcBef>
                <a:spcPts val="0"/>
              </a:spcBef>
              <a:spcAft>
                <a:spcPts val="0"/>
              </a:spcAft>
              <a:buClr>
                <a:srgbClr val="1B5691"/>
              </a:buClr>
              <a:buSzPts val="2400"/>
              <a:buFont typeface="Gill Sans"/>
              <a:buNone/>
            </a:pPr>
            <a:r>
              <a:rPr b="1" i="0" lang="en-US" sz="2400" u="none" cap="none" strike="noStrike">
                <a:solidFill>
                  <a:srgbClr val="1B5691"/>
                </a:solidFill>
                <a:latin typeface="Gill Sans"/>
                <a:ea typeface="Gill Sans"/>
                <a:cs typeface="Gill Sans"/>
                <a:sym typeface="Gill Sans"/>
              </a:rPr>
              <a:t>Privacy by Design Centre of Excellence</a:t>
            </a:r>
            <a:endParaRPr/>
          </a:p>
          <a:p>
            <a:pPr indent="0" lvl="0" marL="0" marR="0" rtl="0" algn="ctr">
              <a:lnSpc>
                <a:spcPct val="100000"/>
              </a:lnSpc>
              <a:spcBef>
                <a:spcPts val="0"/>
              </a:spcBef>
              <a:spcAft>
                <a:spcPts val="0"/>
              </a:spcAft>
              <a:buClr>
                <a:srgbClr val="1B5691"/>
              </a:buClr>
              <a:buSzPts val="2400"/>
              <a:buFont typeface="Gill Sans"/>
              <a:buNone/>
            </a:pPr>
            <a:r>
              <a:rPr b="1" i="0" lang="en-US" sz="2400" u="none" cap="none" strike="noStrike">
                <a:solidFill>
                  <a:srgbClr val="1B5691"/>
                </a:solidFill>
                <a:latin typeface="Gill Sans"/>
                <a:ea typeface="Gill Sans"/>
                <a:cs typeface="Gill Sans"/>
                <a:sym typeface="Gill Sans"/>
              </a:rPr>
              <a:t>Ryerson University</a:t>
            </a:r>
            <a:endParaRPr/>
          </a:p>
        </p:txBody>
      </p:sp>
      <p:sp>
        <p:nvSpPr>
          <p:cNvPr id="191" name="Google Shape;191;p24"/>
          <p:cNvSpPr txBox="1"/>
          <p:nvPr/>
        </p:nvSpPr>
        <p:spPr>
          <a:xfrm>
            <a:off x="-28575" y="192087"/>
            <a:ext cx="9144000" cy="147796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B5691"/>
              </a:buClr>
              <a:buSzPts val="4800"/>
              <a:buFont typeface="Calibri"/>
              <a:buNone/>
            </a:pPr>
            <a:r>
              <a:rPr b="1" i="0" lang="en-US" sz="4800" u="none" cap="none" strike="noStrike">
                <a:solidFill>
                  <a:srgbClr val="1B5691"/>
                </a:solidFill>
                <a:latin typeface="Calibri"/>
                <a:ea typeface="Calibri"/>
                <a:cs typeface="Calibri"/>
                <a:sym typeface="Calibri"/>
              </a:rPr>
              <a:t>The Need to be Proactive in Enhancing IoT Security and Privacy</a:t>
            </a:r>
            <a:endParaRPr/>
          </a:p>
        </p:txBody>
      </p:sp>
      <p:sp>
        <p:nvSpPr>
          <p:cNvPr id="192" name="Google Shape;192;p24"/>
          <p:cNvSpPr txBox="1"/>
          <p:nvPr/>
        </p:nvSpPr>
        <p:spPr>
          <a:xfrm>
            <a:off x="0" y="5013325"/>
            <a:ext cx="9144000" cy="86042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C3C3C"/>
              </a:buClr>
              <a:buSzPts val="2800"/>
              <a:buFont typeface="Century Gothic"/>
              <a:buNone/>
            </a:pPr>
            <a:r>
              <a:rPr b="1" i="0" lang="en-US" sz="2800" u="none" cap="none" strike="noStrike">
                <a:solidFill>
                  <a:srgbClr val="3C3C3C"/>
                </a:solidFill>
                <a:latin typeface="Century Gothic"/>
                <a:ea typeface="Century Gothic"/>
                <a:cs typeface="Century Gothic"/>
                <a:sym typeface="Century Gothic"/>
              </a:rPr>
              <a:t>Canadian IoT Security Initiative</a:t>
            </a:r>
            <a:endParaRPr/>
          </a:p>
          <a:p>
            <a:pPr indent="0" lvl="0" marL="0" marR="0" rtl="0" algn="ctr">
              <a:lnSpc>
                <a:spcPct val="100000"/>
              </a:lnSpc>
              <a:spcBef>
                <a:spcPts val="0"/>
              </a:spcBef>
              <a:spcAft>
                <a:spcPts val="0"/>
              </a:spcAft>
              <a:buClr>
                <a:srgbClr val="3C3C3C"/>
              </a:buClr>
              <a:buSzPts val="2800"/>
              <a:buFont typeface="Century Gothic"/>
              <a:buNone/>
            </a:pPr>
            <a:r>
              <a:rPr b="1" i="0" lang="en-US" sz="2800" u="none" cap="none" strike="noStrike">
                <a:solidFill>
                  <a:srgbClr val="3C3C3C"/>
                </a:solidFill>
                <a:latin typeface="Century Gothic"/>
                <a:ea typeface="Century Gothic"/>
                <a:cs typeface="Century Gothic"/>
                <a:sym typeface="Century Gothic"/>
              </a:rPr>
              <a:t>September 5</a:t>
            </a:r>
            <a:r>
              <a:rPr b="1" baseline="30000" i="0" lang="en-US" sz="2800" u="none" cap="none" strike="noStrike">
                <a:solidFill>
                  <a:srgbClr val="3C3C3C"/>
                </a:solidFill>
                <a:latin typeface="Century Gothic"/>
                <a:ea typeface="Century Gothic"/>
                <a:cs typeface="Century Gothic"/>
                <a:sym typeface="Century Gothic"/>
              </a:rPr>
              <a:t>th</a:t>
            </a:r>
            <a:r>
              <a:rPr b="1" i="0" lang="en-US" sz="2800" u="none" cap="none" strike="noStrike">
                <a:solidFill>
                  <a:srgbClr val="3C3C3C"/>
                </a:solidFill>
                <a:latin typeface="Century Gothic"/>
                <a:ea typeface="Century Gothic"/>
                <a:cs typeface="Century Gothic"/>
                <a:sym typeface="Century Gothic"/>
              </a:rPr>
              <a:t>,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3"/>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61" name="Google Shape;261;p33"/>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62" name="Google Shape;262;p33"/>
          <p:cNvSpPr txBox="1"/>
          <p:nvPr/>
        </p:nvSpPr>
        <p:spPr>
          <a:xfrm>
            <a:off x="0" y="115887"/>
            <a:ext cx="9144000" cy="944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Calibri"/>
              <a:buNone/>
            </a:pPr>
            <a:r>
              <a:rPr b="1" i="0" lang="en-US" sz="3600" u="none">
                <a:solidFill>
                  <a:srgbClr val="1B5691"/>
                </a:solidFill>
                <a:latin typeface="Calibri"/>
                <a:ea typeface="Calibri"/>
                <a:cs typeface="Calibri"/>
                <a:sym typeface="Calibri"/>
              </a:rPr>
              <a:t>Positive-Sum Model: </a:t>
            </a:r>
            <a:r>
              <a:rPr b="1" i="1" lang="en-US" sz="3600" u="none">
                <a:solidFill>
                  <a:srgbClr val="1B5691"/>
                </a:solidFill>
                <a:latin typeface="Calibri"/>
                <a:ea typeface="Calibri"/>
                <a:cs typeface="Calibri"/>
                <a:sym typeface="Calibri"/>
              </a:rPr>
              <a:t>The Power of “And”</a:t>
            </a:r>
            <a:endParaRPr/>
          </a:p>
        </p:txBody>
      </p:sp>
      <p:sp>
        <p:nvSpPr>
          <p:cNvPr id="263" name="Google Shape;263;p33"/>
          <p:cNvSpPr txBox="1"/>
          <p:nvPr/>
        </p:nvSpPr>
        <p:spPr>
          <a:xfrm>
            <a:off x="495300" y="1196975"/>
            <a:ext cx="8229600" cy="3937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Change the paradigm </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from a zero-sum to </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a “positive-sum” model:</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Create a win-win scenario, </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not an either/or (vs.)</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involving unnecessary trade-offs</a:t>
            </a:r>
            <a:endParaRPr/>
          </a:p>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and false dichotomies …                      </a:t>
            </a:r>
            <a:endParaRPr/>
          </a:p>
        </p:txBody>
      </p:sp>
      <p:sp>
        <p:nvSpPr>
          <p:cNvPr id="264" name="Google Shape;264;p33"/>
          <p:cNvSpPr txBox="1"/>
          <p:nvPr/>
        </p:nvSpPr>
        <p:spPr>
          <a:xfrm>
            <a:off x="38100" y="5543550"/>
            <a:ext cx="9144000"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000"/>
              <a:buFont typeface="Times New Roman"/>
              <a:buNone/>
            </a:pPr>
            <a:r>
              <a:rPr b="1" i="1" lang="en-US" sz="4000" u="none">
                <a:solidFill>
                  <a:srgbClr val="000066"/>
                </a:solidFill>
                <a:latin typeface="Times New Roman"/>
                <a:ea typeface="Times New Roman"/>
                <a:cs typeface="Times New Roman"/>
                <a:sym typeface="Times New Roman"/>
              </a:rPr>
              <a:t> </a:t>
            </a:r>
            <a:r>
              <a:rPr b="1" i="1" lang="en-US" sz="4000" u="none">
                <a:solidFill>
                  <a:srgbClr val="1B5691"/>
                </a:solidFill>
                <a:latin typeface="Times New Roman"/>
                <a:ea typeface="Times New Roman"/>
                <a:cs typeface="Times New Roman"/>
                <a:sym typeface="Times New Roman"/>
              </a:rPr>
              <a:t>replace “vs.” with “and”</a:t>
            </a:r>
            <a:r>
              <a:rPr b="1" i="1" lang="en-US" sz="3600" u="none">
                <a:solidFill>
                  <a:srgbClr val="1B5691"/>
                </a:solidFill>
                <a:latin typeface="Times New Roman"/>
                <a:ea typeface="Times New Roman"/>
                <a:cs typeface="Times New Roman"/>
                <a:sym typeface="Times New Roman"/>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4"/>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70" name="Google Shape;270;p34"/>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71" name="Google Shape;271;p34"/>
          <p:cNvSpPr txBox="1"/>
          <p:nvPr/>
        </p:nvSpPr>
        <p:spPr>
          <a:xfrm>
            <a:off x="0" y="-88900"/>
            <a:ext cx="9144000" cy="11715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Calibri"/>
              <a:buNone/>
            </a:pPr>
            <a:r>
              <a:rPr b="1" i="1" lang="en-US" sz="3600" u="none">
                <a:solidFill>
                  <a:srgbClr val="1B5691"/>
                </a:solidFill>
                <a:latin typeface="Calibri"/>
                <a:ea typeface="Calibri"/>
                <a:cs typeface="Calibri"/>
                <a:sym typeface="Calibri"/>
              </a:rPr>
              <a:t>Privacy by Design:</a:t>
            </a:r>
            <a:br>
              <a:rPr b="1" i="1" lang="en-US" sz="3600" u="none">
                <a:solidFill>
                  <a:srgbClr val="1B5691"/>
                </a:solidFill>
                <a:latin typeface="Calibri"/>
                <a:ea typeface="Calibri"/>
                <a:cs typeface="Calibri"/>
                <a:sym typeface="Calibri"/>
              </a:rPr>
            </a:br>
            <a:r>
              <a:rPr b="1" i="1" lang="en-US" sz="4000" u="none">
                <a:solidFill>
                  <a:srgbClr val="1B5691"/>
                </a:solidFill>
                <a:latin typeface="Calibri"/>
                <a:ea typeface="Calibri"/>
                <a:cs typeface="Calibri"/>
                <a:sym typeface="Calibri"/>
              </a:rPr>
              <a:t>The 7 Foundational Principles</a:t>
            </a:r>
            <a:endParaRPr/>
          </a:p>
        </p:txBody>
      </p:sp>
      <p:sp>
        <p:nvSpPr>
          <p:cNvPr id="272" name="Google Shape;272;p34"/>
          <p:cNvSpPr txBox="1"/>
          <p:nvPr/>
        </p:nvSpPr>
        <p:spPr>
          <a:xfrm>
            <a:off x="-7937" y="960437"/>
            <a:ext cx="5427662" cy="5407025"/>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00000"/>
              </a:lnSpc>
              <a:spcBef>
                <a:spcPts val="0"/>
              </a:spcBef>
              <a:spcAft>
                <a:spcPts val="0"/>
              </a:spcAft>
              <a:buClr>
                <a:srgbClr val="1B5691"/>
              </a:buClr>
              <a:buSzPts val="2600"/>
              <a:buFont typeface="Times New Roman"/>
              <a:buAutoNum type="arabicPeriod"/>
            </a:pPr>
            <a:r>
              <a:rPr b="1" i="1" lang="en-US" sz="2600" u="none">
                <a:solidFill>
                  <a:srgbClr val="1B5691"/>
                </a:solidFill>
                <a:latin typeface="Times New Roman"/>
                <a:ea typeface="Times New Roman"/>
                <a:cs typeface="Times New Roman"/>
                <a:sym typeface="Times New Roman"/>
              </a:rPr>
              <a:t>Proactive</a:t>
            </a:r>
            <a:r>
              <a:rPr b="0" i="0" lang="en-US" sz="2600" u="none">
                <a:solidFill>
                  <a:srgbClr val="1B5691"/>
                </a:solidFill>
                <a:latin typeface="Times New Roman"/>
                <a:ea typeface="Times New Roman"/>
                <a:cs typeface="Times New Roman"/>
                <a:sym typeface="Times New Roman"/>
              </a:rPr>
              <a:t> not </a:t>
            </a:r>
            <a:r>
              <a:rPr b="1" i="1" lang="en-US" sz="2600" u="none">
                <a:solidFill>
                  <a:srgbClr val="1B5691"/>
                </a:solidFill>
                <a:latin typeface="Times New Roman"/>
                <a:ea typeface="Times New Roman"/>
                <a:cs typeface="Times New Roman"/>
                <a:sym typeface="Times New Roman"/>
              </a:rPr>
              <a:t>Reactive</a:t>
            </a:r>
            <a:r>
              <a:rPr b="0" i="1" lang="en-US" sz="2600" u="none">
                <a:solidFill>
                  <a:srgbClr val="1B5691"/>
                </a:solidFill>
                <a:latin typeface="Times New Roman"/>
                <a:ea typeface="Times New Roman"/>
                <a:cs typeface="Times New Roman"/>
                <a:sym typeface="Times New Roman"/>
              </a:rPr>
              <a:t>: 	</a:t>
            </a:r>
            <a:r>
              <a:rPr b="0" i="0" lang="en-US" sz="2600" u="none">
                <a:solidFill>
                  <a:srgbClr val="1B5691"/>
                </a:solidFill>
                <a:latin typeface="Times New Roman"/>
                <a:ea typeface="Times New Roman"/>
                <a:cs typeface="Times New Roman"/>
                <a:sym typeface="Times New Roman"/>
              </a:rPr>
              <a:t>Preventative, not Remedial;</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0" i="0" lang="en-US" sz="2600" u="none">
                <a:solidFill>
                  <a:srgbClr val="1B5691"/>
                </a:solidFill>
                <a:latin typeface="Times New Roman"/>
                <a:ea typeface="Times New Roman"/>
                <a:cs typeface="Times New Roman"/>
                <a:sym typeface="Times New Roman"/>
              </a:rPr>
              <a:t>Privacy as the </a:t>
            </a:r>
            <a:r>
              <a:rPr b="1" i="1" lang="en-US" sz="2600" u="none">
                <a:solidFill>
                  <a:srgbClr val="1B5691"/>
                </a:solidFill>
                <a:latin typeface="Times New Roman"/>
                <a:ea typeface="Times New Roman"/>
                <a:cs typeface="Times New Roman"/>
                <a:sym typeface="Times New Roman"/>
              </a:rPr>
              <a:t>Default </a:t>
            </a:r>
            <a:r>
              <a:rPr b="0" i="0" lang="en-US" sz="2600" u="none">
                <a:solidFill>
                  <a:srgbClr val="1B5691"/>
                </a:solidFill>
                <a:latin typeface="Times New Roman"/>
                <a:ea typeface="Times New Roman"/>
                <a:cs typeface="Times New Roman"/>
                <a:sym typeface="Times New Roman"/>
              </a:rPr>
              <a:t>setting;</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0" i="0" lang="en-US" sz="2600" u="none">
                <a:solidFill>
                  <a:srgbClr val="1B5691"/>
                </a:solidFill>
                <a:latin typeface="Times New Roman"/>
                <a:ea typeface="Times New Roman"/>
                <a:cs typeface="Times New Roman"/>
                <a:sym typeface="Times New Roman"/>
              </a:rPr>
              <a:t>Privacy </a:t>
            </a:r>
            <a:r>
              <a:rPr b="1" i="1" lang="en-US" sz="2600" u="none">
                <a:solidFill>
                  <a:srgbClr val="1B5691"/>
                </a:solidFill>
                <a:latin typeface="Times New Roman"/>
                <a:ea typeface="Times New Roman"/>
                <a:cs typeface="Times New Roman"/>
                <a:sym typeface="Times New Roman"/>
              </a:rPr>
              <a:t>Embedded</a:t>
            </a:r>
            <a:r>
              <a:rPr b="0" i="0" lang="en-US" sz="2600" u="none">
                <a:solidFill>
                  <a:srgbClr val="1B5691"/>
                </a:solidFill>
                <a:latin typeface="Times New Roman"/>
                <a:ea typeface="Times New Roman"/>
                <a:cs typeface="Times New Roman"/>
                <a:sym typeface="Times New Roman"/>
              </a:rPr>
              <a:t> into Design;</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1" i="1" lang="en-US" sz="2600" u="none">
                <a:solidFill>
                  <a:srgbClr val="1B5691"/>
                </a:solidFill>
                <a:latin typeface="Times New Roman"/>
                <a:ea typeface="Times New Roman"/>
                <a:cs typeface="Times New Roman"/>
                <a:sym typeface="Times New Roman"/>
              </a:rPr>
              <a:t>Full</a:t>
            </a:r>
            <a:r>
              <a:rPr b="0" i="1" lang="en-US" sz="2600" u="none">
                <a:solidFill>
                  <a:srgbClr val="1B5691"/>
                </a:solidFill>
                <a:latin typeface="Times New Roman"/>
                <a:ea typeface="Times New Roman"/>
                <a:cs typeface="Times New Roman"/>
                <a:sym typeface="Times New Roman"/>
              </a:rPr>
              <a:t> </a:t>
            </a:r>
            <a:r>
              <a:rPr b="0" i="0" lang="en-US" sz="2600" u="none">
                <a:solidFill>
                  <a:srgbClr val="1B5691"/>
                </a:solidFill>
                <a:latin typeface="Times New Roman"/>
                <a:ea typeface="Times New Roman"/>
                <a:cs typeface="Times New Roman"/>
                <a:sym typeface="Times New Roman"/>
              </a:rPr>
              <a:t>Functionality:              	Positive-Sum, not Zero-Sum;</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0" i="0" lang="en-US" sz="2600" u="none">
                <a:solidFill>
                  <a:srgbClr val="1B5691"/>
                </a:solidFill>
                <a:latin typeface="Times New Roman"/>
                <a:ea typeface="Times New Roman"/>
                <a:cs typeface="Times New Roman"/>
                <a:sym typeface="Times New Roman"/>
              </a:rPr>
              <a:t>End-to-End </a:t>
            </a:r>
            <a:r>
              <a:rPr b="1" i="0" lang="en-US" sz="2600" u="none">
                <a:solidFill>
                  <a:srgbClr val="1B5691"/>
                </a:solidFill>
                <a:latin typeface="Times New Roman"/>
                <a:ea typeface="Times New Roman"/>
                <a:cs typeface="Times New Roman"/>
                <a:sym typeface="Times New Roman"/>
              </a:rPr>
              <a:t>Security</a:t>
            </a:r>
            <a:r>
              <a:rPr b="0" i="0" lang="en-US" sz="2600" u="none">
                <a:solidFill>
                  <a:srgbClr val="1B5691"/>
                </a:solidFill>
                <a:latin typeface="Times New Roman"/>
                <a:ea typeface="Times New Roman"/>
                <a:cs typeface="Times New Roman"/>
                <a:sym typeface="Times New Roman"/>
              </a:rPr>
              <a:t>:        	  	</a:t>
            </a:r>
            <a:r>
              <a:rPr b="1" i="0" lang="en-US" sz="2600" u="none">
                <a:solidFill>
                  <a:srgbClr val="1B5691"/>
                </a:solidFill>
                <a:latin typeface="Times New Roman"/>
                <a:ea typeface="Times New Roman"/>
                <a:cs typeface="Times New Roman"/>
                <a:sym typeface="Times New Roman"/>
              </a:rPr>
              <a:t>Full </a:t>
            </a:r>
            <a:r>
              <a:rPr b="0" i="0" lang="en-US" sz="2600" u="none">
                <a:solidFill>
                  <a:srgbClr val="1B5691"/>
                </a:solidFill>
                <a:latin typeface="Times New Roman"/>
                <a:ea typeface="Times New Roman"/>
                <a:cs typeface="Times New Roman"/>
                <a:sym typeface="Times New Roman"/>
              </a:rPr>
              <a:t>Lifecycle Protection;</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0" i="0" lang="en-US" sz="2600" u="none">
                <a:solidFill>
                  <a:srgbClr val="1B5691"/>
                </a:solidFill>
                <a:latin typeface="Times New Roman"/>
                <a:ea typeface="Times New Roman"/>
                <a:cs typeface="Times New Roman"/>
                <a:sym typeface="Times New Roman"/>
              </a:rPr>
              <a:t>Visibility </a:t>
            </a:r>
            <a:r>
              <a:rPr b="1" i="0" lang="en-US" sz="2600" u="none">
                <a:solidFill>
                  <a:srgbClr val="1B5691"/>
                </a:solidFill>
                <a:latin typeface="Times New Roman"/>
                <a:ea typeface="Times New Roman"/>
                <a:cs typeface="Times New Roman"/>
                <a:sym typeface="Times New Roman"/>
              </a:rPr>
              <a:t>and</a:t>
            </a:r>
            <a:r>
              <a:rPr b="0" i="0" lang="en-US" sz="2600" u="none">
                <a:solidFill>
                  <a:srgbClr val="1B5691"/>
                </a:solidFill>
                <a:latin typeface="Times New Roman"/>
                <a:ea typeface="Times New Roman"/>
                <a:cs typeface="Times New Roman"/>
                <a:sym typeface="Times New Roman"/>
              </a:rPr>
              <a:t> Transparency:           	Keep it </a:t>
            </a:r>
            <a:r>
              <a:rPr b="1" i="0" lang="en-US" sz="2600" u="none">
                <a:solidFill>
                  <a:srgbClr val="1B5691"/>
                </a:solidFill>
                <a:latin typeface="Times New Roman"/>
                <a:ea typeface="Times New Roman"/>
                <a:cs typeface="Times New Roman"/>
                <a:sym typeface="Times New Roman"/>
              </a:rPr>
              <a:t>Open</a:t>
            </a:r>
            <a:r>
              <a:rPr b="0" i="0" lang="en-US" sz="2600" u="none">
                <a:solidFill>
                  <a:srgbClr val="1B5691"/>
                </a:solidFill>
                <a:latin typeface="Times New Roman"/>
                <a:ea typeface="Times New Roman"/>
                <a:cs typeface="Times New Roman"/>
                <a:sym typeface="Times New Roman"/>
              </a:rPr>
              <a:t>;</a:t>
            </a:r>
            <a:endParaRPr/>
          </a:p>
          <a:p>
            <a:pPr indent="-419100" lvl="0" marL="457200" marR="0" rtl="0" algn="l">
              <a:lnSpc>
                <a:spcPct val="100000"/>
              </a:lnSpc>
              <a:spcBef>
                <a:spcPts val="0"/>
              </a:spcBef>
              <a:spcAft>
                <a:spcPts val="0"/>
              </a:spcAft>
              <a:buClr>
                <a:schemeClr val="dk1"/>
              </a:buClr>
              <a:buSzPts val="600"/>
              <a:buFont typeface="Arial"/>
              <a:buNone/>
            </a:pPr>
            <a:r>
              <a:t/>
            </a:r>
            <a:endParaRPr b="0" i="0" sz="600" u="none">
              <a:solidFill>
                <a:srgbClr val="1B5691"/>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1B5691"/>
              </a:buClr>
              <a:buSzPts val="2600"/>
              <a:buFont typeface="Times New Roman"/>
              <a:buAutoNum type="arabicPeriod"/>
            </a:pPr>
            <a:r>
              <a:rPr b="0" i="0" lang="en-US" sz="2600" u="none">
                <a:solidFill>
                  <a:srgbClr val="1B5691"/>
                </a:solidFill>
                <a:latin typeface="Times New Roman"/>
                <a:ea typeface="Times New Roman"/>
                <a:cs typeface="Times New Roman"/>
                <a:sym typeface="Times New Roman"/>
              </a:rPr>
              <a:t>Respect for User Privacy:            	Keep it </a:t>
            </a:r>
            <a:r>
              <a:rPr b="1" i="0" lang="en-US" sz="2600" u="none">
                <a:solidFill>
                  <a:srgbClr val="1B5691"/>
                </a:solidFill>
                <a:latin typeface="Times New Roman"/>
                <a:ea typeface="Times New Roman"/>
                <a:cs typeface="Times New Roman"/>
                <a:sym typeface="Times New Roman"/>
              </a:rPr>
              <a:t>User-Centric</a:t>
            </a:r>
            <a:r>
              <a:rPr b="0" i="0" lang="en-US" sz="2600" u="none">
                <a:solidFill>
                  <a:srgbClr val="1B5691"/>
                </a:solidFill>
                <a:latin typeface="Times New Roman"/>
                <a:ea typeface="Times New Roman"/>
                <a:cs typeface="Times New Roman"/>
                <a:sym typeface="Times New Roman"/>
              </a:rPr>
              <a:t>.</a:t>
            </a:r>
            <a:endParaRPr/>
          </a:p>
        </p:txBody>
      </p:sp>
      <p:pic>
        <p:nvPicPr>
          <p:cNvPr id="273" name="Google Shape;273;p34"/>
          <p:cNvPicPr preferRelativeResize="0"/>
          <p:nvPr/>
        </p:nvPicPr>
        <p:blipFill rotWithShape="1">
          <a:blip r:embed="rId3">
            <a:alphaModFix/>
          </a:blip>
          <a:srcRect b="0" l="0" r="0" t="0"/>
          <a:stretch/>
        </p:blipFill>
        <p:spPr>
          <a:xfrm>
            <a:off x="5008562" y="1077912"/>
            <a:ext cx="3962400" cy="4511675"/>
          </a:xfrm>
          <a:prstGeom prst="rect">
            <a:avLst/>
          </a:prstGeom>
          <a:noFill/>
          <a:ln cap="flat" cmpd="sng" w="9525">
            <a:solidFill>
              <a:schemeClr val="dk1"/>
            </a:solidFill>
            <a:prstDash val="solid"/>
            <a:miter lim="800000"/>
            <a:headEnd len="sm" w="sm" type="none"/>
            <a:tailEnd len="sm" w="sm" type="none"/>
          </a:ln>
        </p:spPr>
      </p:pic>
      <p:sp>
        <p:nvSpPr>
          <p:cNvPr id="274" name="Google Shape;274;p34"/>
          <p:cNvSpPr txBox="1"/>
          <p:nvPr/>
        </p:nvSpPr>
        <p:spPr>
          <a:xfrm>
            <a:off x="4708525" y="5661025"/>
            <a:ext cx="4435475" cy="4603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200"/>
              <a:buFont typeface="Times New Roman"/>
              <a:buNone/>
            </a:pPr>
            <a:r>
              <a:rPr b="1" i="0" lang="en-US" sz="1200" u="sng">
                <a:solidFill>
                  <a:srgbClr val="0000FF"/>
                </a:solidFill>
                <a:latin typeface="Times New Roman"/>
                <a:ea typeface="Times New Roman"/>
                <a:cs typeface="Times New Roman"/>
                <a:sym typeface="Times New Roman"/>
              </a:rPr>
              <a:t>http://www.ryerson.ca/pbdce/papers/</a:t>
            </a:r>
            <a:endParaRPr/>
          </a:p>
          <a:p>
            <a:pPr indent="0" lvl="0" marL="0" marR="0" rtl="0" algn="l">
              <a:lnSpc>
                <a:spcPct val="100000"/>
              </a:lnSpc>
              <a:spcBef>
                <a:spcPts val="0"/>
              </a:spcBef>
              <a:spcAft>
                <a:spcPts val="0"/>
              </a:spcAft>
              <a:buClr>
                <a:srgbClr val="0000FF"/>
              </a:buClr>
              <a:buSzPts val="1200"/>
              <a:buFont typeface="Times New Roman"/>
              <a:buNone/>
            </a:pPr>
            <a:r>
              <a:rPr b="1" i="0" lang="en-US" sz="1200" u="sng">
                <a:solidFill>
                  <a:srgbClr val="0000FF"/>
                </a:solidFill>
                <a:latin typeface="Times New Roman"/>
                <a:ea typeface="Times New Roman"/>
                <a:cs typeface="Times New Roman"/>
                <a:sym typeface="Times New Roman"/>
              </a:rPr>
              <a:t>http://www.ontla.on.ca/library/repository/mon/24005/301946.pdf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nvSpPr>
        <p:spPr>
          <a:xfrm>
            <a:off x="0" y="0"/>
            <a:ext cx="91440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a:solidFill>
                  <a:srgbClr val="1B5691"/>
                </a:solidFill>
                <a:latin typeface="Calibri"/>
                <a:ea typeface="Calibri"/>
                <a:cs typeface="Calibri"/>
                <a:sym typeface="Calibri"/>
              </a:rPr>
              <a:t>Operationalizing </a:t>
            </a:r>
            <a:r>
              <a:rPr b="1" i="1" lang="en-US" sz="4000" u="none">
                <a:solidFill>
                  <a:srgbClr val="1B5691"/>
                </a:solidFill>
                <a:latin typeface="Calibri"/>
                <a:ea typeface="Calibri"/>
                <a:cs typeface="Calibri"/>
                <a:sym typeface="Calibri"/>
              </a:rPr>
              <a:t>Privacy by Design</a:t>
            </a:r>
            <a:endParaRPr/>
          </a:p>
        </p:txBody>
      </p:sp>
      <p:sp>
        <p:nvSpPr>
          <p:cNvPr id="280" name="Google Shape;280;p35"/>
          <p:cNvSpPr txBox="1"/>
          <p:nvPr/>
        </p:nvSpPr>
        <p:spPr>
          <a:xfrm>
            <a:off x="374650" y="768350"/>
            <a:ext cx="4681537" cy="5113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400"/>
              <a:buFont typeface="Calibri"/>
              <a:buNone/>
            </a:pPr>
            <a:r>
              <a:rPr b="1" i="1" lang="en-US" sz="2400" u="none">
                <a:solidFill>
                  <a:srgbClr val="1B5691"/>
                </a:solidFill>
                <a:latin typeface="Calibri"/>
                <a:ea typeface="Calibri"/>
                <a:cs typeface="Calibri"/>
                <a:sym typeface="Calibri"/>
              </a:rPr>
              <a:t>11 PbD</a:t>
            </a:r>
            <a:r>
              <a:rPr b="1" i="0" lang="en-US" sz="2400" u="none">
                <a:solidFill>
                  <a:srgbClr val="1B5691"/>
                </a:solidFill>
                <a:latin typeface="Calibri"/>
                <a:ea typeface="Calibri"/>
                <a:cs typeface="Calibri"/>
                <a:sym typeface="Calibri"/>
              </a:rPr>
              <a:t> Application Areas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CCTV/Surveillance cameras in mass transit systems;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Biometrics used in casinos and gaming facilities;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Smart Meters and the Smart Grid;</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Mobile Communications;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Near Field Communications;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RFIDs and sensor technologies;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Redesigning IP Geolocation;</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Remote Home Health Care;</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Big Data and Data Analytics;</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Privacy Protective Surveillance;</a:t>
            </a:r>
            <a:endParaRPr/>
          </a:p>
          <a:p>
            <a:pPr indent="-127000" lvl="0" marL="0" marR="0" rtl="0" algn="l">
              <a:lnSpc>
                <a:spcPct val="100000"/>
              </a:lnSpc>
              <a:spcBef>
                <a:spcPts val="400"/>
              </a:spcBef>
              <a:spcAft>
                <a:spcPts val="0"/>
              </a:spcAft>
              <a:buClr>
                <a:srgbClr val="1B5691"/>
              </a:buClr>
              <a:buSzPts val="2000"/>
              <a:buFont typeface="Arial"/>
              <a:buChar char="•"/>
            </a:pPr>
            <a:r>
              <a:rPr b="0" i="0" lang="en-US" sz="2000" u="none">
                <a:solidFill>
                  <a:srgbClr val="1B5691"/>
                </a:solidFill>
                <a:latin typeface="Calibri"/>
                <a:ea typeface="Calibri"/>
                <a:cs typeface="Calibri"/>
                <a:sym typeface="Calibri"/>
              </a:rPr>
              <a:t>SmartData.</a:t>
            </a:r>
            <a:endParaRPr/>
          </a:p>
          <a:p>
            <a:pPr indent="0" lvl="0" marL="0" marR="0" rtl="0" algn="l">
              <a:lnSpc>
                <a:spcPct val="100000"/>
              </a:lnSpc>
              <a:spcBef>
                <a:spcPts val="0"/>
              </a:spcBef>
              <a:spcAft>
                <a:spcPts val="0"/>
              </a:spcAft>
              <a:buNone/>
            </a:pPr>
            <a:r>
              <a:t/>
            </a:r>
            <a:endParaRPr b="0" i="0" sz="2000" u="none">
              <a:solidFill>
                <a:srgbClr val="1B5691"/>
              </a:solidFill>
              <a:latin typeface="Calibri"/>
              <a:ea typeface="Calibri"/>
              <a:cs typeface="Calibri"/>
              <a:sym typeface="Calibri"/>
            </a:endParaRPr>
          </a:p>
        </p:txBody>
      </p:sp>
      <p:pic>
        <p:nvPicPr>
          <p:cNvPr id="281" name="Google Shape;281;p35"/>
          <p:cNvPicPr preferRelativeResize="0"/>
          <p:nvPr/>
        </p:nvPicPr>
        <p:blipFill rotWithShape="1">
          <a:blip r:embed="rId3">
            <a:alphaModFix/>
          </a:blip>
          <a:srcRect b="0" l="0" r="0" t="0"/>
          <a:stretch/>
        </p:blipFill>
        <p:spPr>
          <a:xfrm>
            <a:off x="5076825" y="692150"/>
            <a:ext cx="3887787" cy="5113337"/>
          </a:xfrm>
          <a:prstGeom prst="rect">
            <a:avLst/>
          </a:prstGeom>
          <a:noFill/>
          <a:ln>
            <a:noFill/>
          </a:ln>
        </p:spPr>
      </p:pic>
      <p:sp>
        <p:nvSpPr>
          <p:cNvPr id="282" name="Google Shape;282;p35"/>
          <p:cNvSpPr txBox="1"/>
          <p:nvPr/>
        </p:nvSpPr>
        <p:spPr>
          <a:xfrm>
            <a:off x="350837" y="5881687"/>
            <a:ext cx="45720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sng">
                <a:solidFill>
                  <a:schemeClr val="hlink"/>
                </a:solidFill>
                <a:latin typeface="Arial"/>
                <a:ea typeface="Arial"/>
                <a:cs typeface="Arial"/>
                <a:sym typeface="Arial"/>
                <a:hlinkClick r:id="rId4"/>
              </a:rPr>
              <a:t>http://www.ryerson.ca/pbdce/papers/</a:t>
            </a:r>
            <a:endParaRPr/>
          </a:p>
          <a:p>
            <a:pPr indent="0" lvl="0" marL="0" marR="0" rtl="0" algn="l">
              <a:lnSpc>
                <a:spcPct val="100000"/>
              </a:lnSpc>
              <a:spcBef>
                <a:spcPts val="0"/>
              </a:spcBef>
              <a:spcAft>
                <a:spcPts val="0"/>
              </a:spcAft>
              <a:buClr>
                <a:schemeClr val="dk1"/>
              </a:buClr>
              <a:buSzPts val="1200"/>
              <a:buFont typeface="Arial"/>
              <a:buNone/>
            </a:pPr>
            <a:r>
              <a:rPr b="0" i="0" lang="en-US" sz="1200" u="sng">
                <a:solidFill>
                  <a:schemeClr val="hlink"/>
                </a:solidFill>
                <a:latin typeface="Arial"/>
                <a:ea typeface="Arial"/>
                <a:cs typeface="Arial"/>
                <a:sym typeface="Arial"/>
                <a:hlinkClick r:id="rId5"/>
              </a:rPr>
              <a:t>http://www.ontla.on.ca/library/repository/mon/26012/320221.pdf</a:t>
            </a:r>
            <a:endParaRPr/>
          </a:p>
          <a:p>
            <a:pPr indent="0" lvl="0" marL="0" marR="0" rtl="0" algn="l">
              <a:lnSpc>
                <a:spcPct val="100000"/>
              </a:lnSpc>
              <a:spcBef>
                <a:spcPts val="0"/>
              </a:spcBef>
              <a:spcAft>
                <a:spcPts val="0"/>
              </a:spcAft>
              <a:buNone/>
            </a:pPr>
            <a:r>
              <a:t/>
            </a:r>
            <a:endParaRPr b="0" i="0" sz="1200" u="sng">
              <a:solidFill>
                <a:schemeClr val="hlink"/>
              </a:solidFill>
              <a:latin typeface="Arial"/>
              <a:ea typeface="Arial"/>
              <a:cs typeface="Arial"/>
              <a:sym typeface="Arial"/>
              <a:hlinkClick r:id="rId6"/>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6"/>
          <p:cNvSpPr txBox="1"/>
          <p:nvPr>
            <p:ph idx="1" type="subTitle"/>
          </p:nvPr>
        </p:nvSpPr>
        <p:spPr>
          <a:xfrm>
            <a:off x="6845300" y="5583237"/>
            <a:ext cx="2298700" cy="50323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42</a:t>
            </a:r>
            <a:r>
              <a:rPr b="0" baseline="30000" i="0" lang="en-US" sz="1200" u="none" cap="none" strike="noStrike">
                <a:solidFill>
                  <a:schemeClr val="dk1"/>
                </a:solidFill>
                <a:latin typeface="Arial"/>
                <a:ea typeface="Arial"/>
                <a:cs typeface="Arial"/>
                <a:sym typeface="Arial"/>
              </a:rPr>
              <a:t>nd</a:t>
            </a:r>
            <a:r>
              <a:rPr b="0" i="0" lang="en-US" sz="1200" u="none" cap="none" strike="noStrike">
                <a:solidFill>
                  <a:schemeClr val="dk1"/>
                </a:solidFill>
                <a:latin typeface="Arial"/>
                <a:ea typeface="Arial"/>
                <a:cs typeface="Arial"/>
                <a:sym typeface="Arial"/>
              </a:rPr>
              <a:t> Parliament, First Session</a:t>
            </a:r>
            <a:endParaRPr/>
          </a:p>
          <a:p>
            <a:pPr indent="0" lvl="0" marL="0" marR="0" rtl="0" algn="r">
              <a:lnSpc>
                <a:spcPct val="100000"/>
              </a:lnSpc>
              <a:spcBef>
                <a:spcPts val="24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February, 2018</a:t>
            </a:r>
            <a:endParaRPr/>
          </a:p>
        </p:txBody>
      </p:sp>
      <p:sp>
        <p:nvSpPr>
          <p:cNvPr id="288" name="Google Shape;288;p36"/>
          <p:cNvSpPr txBox="1"/>
          <p:nvPr>
            <p:ph type="ctrTitle"/>
          </p:nvPr>
        </p:nvSpPr>
        <p:spPr>
          <a:xfrm>
            <a:off x="1870075" y="155575"/>
            <a:ext cx="5040312" cy="59515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000" u="none" cap="none" strike="noStrike">
              <a:solidFill>
                <a:srgbClr val="1B5691"/>
              </a:solidFill>
              <a:latin typeface="Calibri"/>
              <a:ea typeface="Calibri"/>
              <a:cs typeface="Calibri"/>
              <a:sym typeface="Calibri"/>
            </a:endParaRPr>
          </a:p>
        </p:txBody>
      </p:sp>
      <p:pic>
        <p:nvPicPr>
          <p:cNvPr id="289" name="Google Shape;289;p36"/>
          <p:cNvPicPr preferRelativeResize="0"/>
          <p:nvPr/>
        </p:nvPicPr>
        <p:blipFill rotWithShape="1">
          <a:blip r:embed="rId3">
            <a:alphaModFix/>
          </a:blip>
          <a:srcRect b="0" l="0" r="0" t="0"/>
          <a:stretch/>
        </p:blipFill>
        <p:spPr>
          <a:xfrm>
            <a:off x="2159000" y="155575"/>
            <a:ext cx="4464050" cy="5951537"/>
          </a:xfrm>
          <a:prstGeom prst="rect">
            <a:avLst/>
          </a:prstGeom>
          <a:noFill/>
          <a:ln>
            <a:noFill/>
          </a:ln>
        </p:spPr>
      </p:pic>
      <p:sp>
        <p:nvSpPr>
          <p:cNvPr id="290" name="Google Shape;290;p36"/>
          <p:cNvSpPr txBox="1"/>
          <p:nvPr/>
        </p:nvSpPr>
        <p:spPr>
          <a:xfrm>
            <a:off x="107950" y="6111875"/>
            <a:ext cx="7127875"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en-US" sz="1000" u="sng">
                <a:solidFill>
                  <a:schemeClr val="hlink"/>
                </a:solidFill>
                <a:latin typeface="Arial"/>
                <a:ea typeface="Arial"/>
                <a:cs typeface="Arial"/>
                <a:sym typeface="Arial"/>
                <a:hlinkClick r:id="rId4"/>
              </a:rPr>
              <a:t>https://www.ourcommons.ca/Content/Committee/421/ETHI/Reports/RP9690701/ethirp12/ethirp12-e.pdf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0" y="34131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GDPR</a:t>
            </a:r>
            <a:br>
              <a:rPr b="1" i="0" lang="en-US" sz="4000" u="none" cap="none" strike="noStrike">
                <a:solidFill>
                  <a:srgbClr val="1B5691"/>
                </a:solidFill>
                <a:latin typeface="Calibri"/>
                <a:ea typeface="Calibri"/>
                <a:cs typeface="Calibri"/>
                <a:sym typeface="Calibri"/>
              </a:rPr>
            </a:br>
            <a:r>
              <a:rPr b="1" i="0" lang="en-US" sz="4000" u="none" cap="none" strike="noStrike">
                <a:solidFill>
                  <a:srgbClr val="1B5691"/>
                </a:solidFill>
                <a:latin typeface="Calibri"/>
                <a:ea typeface="Calibri"/>
                <a:cs typeface="Calibri"/>
                <a:sym typeface="Calibri"/>
              </a:rPr>
              <a:t>General Data Protection Regulation</a:t>
            </a:r>
            <a:br>
              <a:rPr b="1" i="0" lang="en-US" sz="4000" u="none" cap="none" strike="noStrike">
                <a:solidFill>
                  <a:srgbClr val="1B5691"/>
                </a:solidFill>
                <a:latin typeface="Calibri"/>
                <a:ea typeface="Calibri"/>
                <a:cs typeface="Calibri"/>
                <a:sym typeface="Calibri"/>
              </a:rPr>
            </a:br>
            <a:endParaRPr/>
          </a:p>
        </p:txBody>
      </p:sp>
      <p:sp>
        <p:nvSpPr>
          <p:cNvPr id="296" name="Google Shape;296;p37"/>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Strengthens and unifies data protection for individuals within the European Union</a:t>
            </a:r>
            <a:endParaRPr/>
          </a:p>
          <a:p>
            <a:pPr indent="-285750" lvl="1" marL="74295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Gives citizens control over their personal data and simplifies regulations across the EU by unifying regulations</a:t>
            </a:r>
            <a:endParaRPr/>
          </a:p>
          <a:p>
            <a:pPr indent="-190500" lvl="0" marL="342900" marR="0" rtl="0" algn="l">
              <a:lnSpc>
                <a:spcPct val="100000"/>
              </a:lnSpc>
              <a:spcBef>
                <a:spcPts val="480"/>
              </a:spcBef>
              <a:spcAft>
                <a:spcPts val="0"/>
              </a:spcAft>
              <a:buClr>
                <a:srgbClr val="1B5691"/>
              </a:buClr>
              <a:buSzPts val="2400"/>
              <a:buFont typeface="Arial"/>
              <a:buNone/>
            </a:pPr>
            <a:r>
              <a:t/>
            </a:r>
            <a:endParaRPr b="0" i="0" sz="2400" u="none" cap="none" strike="noStrike">
              <a:solidFill>
                <a:srgbClr val="1B5691"/>
              </a:solidFill>
              <a:latin typeface="Calibri"/>
              <a:ea typeface="Calibri"/>
              <a:cs typeface="Calibri"/>
              <a:sym typeface="Calibri"/>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Proposed – January 25</a:t>
            </a:r>
            <a:r>
              <a:rPr b="0" baseline="30000" i="0" lang="en-US" sz="2400" u="none" cap="none" strike="noStrike">
                <a:solidFill>
                  <a:srgbClr val="1B5691"/>
                </a:solidFill>
                <a:latin typeface="Calibri"/>
                <a:ea typeface="Calibri"/>
                <a:cs typeface="Calibri"/>
                <a:sym typeface="Calibri"/>
              </a:rPr>
              <a:t>th</a:t>
            </a:r>
            <a:r>
              <a:rPr b="0" i="0" lang="en-US" sz="2400" u="none" cap="none" strike="noStrike">
                <a:solidFill>
                  <a:srgbClr val="1B5691"/>
                </a:solidFill>
                <a:latin typeface="Calibri"/>
                <a:ea typeface="Calibri"/>
                <a:cs typeface="Calibri"/>
                <a:sym typeface="Calibri"/>
              </a:rPr>
              <a:t> 2012</a:t>
            </a:r>
            <a:endParaRPr/>
          </a:p>
          <a:p>
            <a:pPr indent="-266700" lvl="0" marL="342900" marR="0" rtl="0" algn="l">
              <a:lnSpc>
                <a:spcPct val="100000"/>
              </a:lnSpc>
              <a:spcBef>
                <a:spcPts val="240"/>
              </a:spcBef>
              <a:spcAft>
                <a:spcPts val="0"/>
              </a:spcAft>
              <a:buClr>
                <a:srgbClr val="1B5691"/>
              </a:buClr>
              <a:buSzPts val="1200"/>
              <a:buFont typeface="Arial"/>
              <a:buNone/>
            </a:pPr>
            <a:r>
              <a:t/>
            </a:r>
            <a:endParaRPr b="0" i="0" sz="1200" u="none" cap="none" strike="noStrike">
              <a:solidFill>
                <a:srgbClr val="1B5691"/>
              </a:solidFill>
              <a:latin typeface="Calibri"/>
              <a:ea typeface="Calibri"/>
              <a:cs typeface="Calibri"/>
              <a:sym typeface="Calibri"/>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Passed - December 17, 2015</a:t>
            </a:r>
            <a:endParaRPr/>
          </a:p>
          <a:p>
            <a:pPr indent="-266700" lvl="0" marL="342900" marR="0" rtl="0" algn="l">
              <a:lnSpc>
                <a:spcPct val="100000"/>
              </a:lnSpc>
              <a:spcBef>
                <a:spcPts val="240"/>
              </a:spcBef>
              <a:spcAft>
                <a:spcPts val="0"/>
              </a:spcAft>
              <a:buClr>
                <a:srgbClr val="1B5691"/>
              </a:buClr>
              <a:buSzPts val="1200"/>
              <a:buFont typeface="Arial"/>
              <a:buNone/>
            </a:pPr>
            <a:r>
              <a:t/>
            </a:r>
            <a:endParaRPr b="0" i="0" sz="1200" u="none" cap="none" strike="noStrike">
              <a:solidFill>
                <a:srgbClr val="1B5691"/>
              </a:solidFill>
              <a:latin typeface="Calibri"/>
              <a:ea typeface="Calibri"/>
              <a:cs typeface="Calibri"/>
              <a:sym typeface="Calibri"/>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Adoption – Spring 2016</a:t>
            </a:r>
            <a:endParaRPr/>
          </a:p>
          <a:p>
            <a:pPr indent="-266700" lvl="0" marL="342900" marR="0" rtl="0" algn="l">
              <a:lnSpc>
                <a:spcPct val="100000"/>
              </a:lnSpc>
              <a:spcBef>
                <a:spcPts val="240"/>
              </a:spcBef>
              <a:spcAft>
                <a:spcPts val="0"/>
              </a:spcAft>
              <a:buClr>
                <a:srgbClr val="1B5691"/>
              </a:buClr>
              <a:buSzPts val="1200"/>
              <a:buFont typeface="Arial"/>
              <a:buNone/>
            </a:pPr>
            <a:r>
              <a:t/>
            </a:r>
            <a:endParaRPr b="0" i="0" sz="1200" u="none" cap="none" strike="noStrike">
              <a:solidFill>
                <a:srgbClr val="1B5691"/>
              </a:solidFill>
              <a:latin typeface="Calibri"/>
              <a:ea typeface="Calibri"/>
              <a:cs typeface="Calibri"/>
              <a:sym typeface="Calibri"/>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Enforcement – Spring 2018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0" y="12541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E.U. General Data Protection Regulation</a:t>
            </a:r>
            <a:endParaRPr/>
          </a:p>
        </p:txBody>
      </p:sp>
      <p:sp>
        <p:nvSpPr>
          <p:cNvPr id="302" name="Google Shape;302;p38"/>
          <p:cNvSpPr txBox="1"/>
          <p:nvPr>
            <p:ph idx="1" type="body"/>
          </p:nvPr>
        </p:nvSpPr>
        <p:spPr>
          <a:xfrm>
            <a:off x="323850" y="17732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3200"/>
              <a:buFont typeface="Arial"/>
              <a:buChar char="•"/>
            </a:pPr>
            <a:r>
              <a:rPr b="0" i="0" lang="en-US" sz="3200" u="none" cap="none" strike="noStrike">
                <a:solidFill>
                  <a:srgbClr val="1B5691"/>
                </a:solidFill>
                <a:latin typeface="Calibri"/>
                <a:ea typeface="Calibri"/>
                <a:cs typeface="Calibri"/>
                <a:sym typeface="Calibri"/>
              </a:rPr>
              <a:t>The language of “Privacy/Data Protection by Design” and “Privacy as the Default” will now be appearing for the first time in a privacy statute, that was recently passed in the E.U. </a:t>
            </a:r>
            <a:endParaRPr/>
          </a:p>
          <a:p>
            <a:pPr indent="-285750" lvl="1" marL="742950" marR="0" rtl="0" algn="l">
              <a:lnSpc>
                <a:spcPct val="100000"/>
              </a:lnSpc>
              <a:spcBef>
                <a:spcPts val="640"/>
              </a:spcBef>
              <a:spcAft>
                <a:spcPts val="0"/>
              </a:spcAft>
              <a:buClr>
                <a:srgbClr val="1B5691"/>
              </a:buClr>
              <a:buSzPts val="3200"/>
              <a:buFont typeface="Arial"/>
              <a:buChar char="–"/>
            </a:pPr>
            <a:r>
              <a:rPr b="0" i="0" lang="en-US" sz="3200" u="none" cap="none" strike="noStrike">
                <a:solidFill>
                  <a:srgbClr val="1B5691"/>
                </a:solidFill>
                <a:latin typeface="Calibri"/>
                <a:ea typeface="Calibri"/>
                <a:cs typeface="Calibri"/>
                <a:sym typeface="Calibri"/>
              </a:rPr>
              <a:t>Privacy by Design</a:t>
            </a:r>
            <a:endParaRPr/>
          </a:p>
          <a:p>
            <a:pPr indent="-285750" lvl="1" marL="742950" marR="0" rtl="0" algn="l">
              <a:lnSpc>
                <a:spcPct val="100000"/>
              </a:lnSpc>
              <a:spcBef>
                <a:spcPts val="640"/>
              </a:spcBef>
              <a:spcAft>
                <a:spcPts val="0"/>
              </a:spcAft>
              <a:buClr>
                <a:srgbClr val="1B5691"/>
              </a:buClr>
              <a:buSzPts val="3200"/>
              <a:buFont typeface="Arial"/>
              <a:buChar char="–"/>
            </a:pPr>
            <a:r>
              <a:rPr b="0" i="0" lang="en-US" sz="3200" u="none" cap="none" strike="noStrike">
                <a:solidFill>
                  <a:srgbClr val="1B5691"/>
                </a:solidFill>
                <a:latin typeface="Calibri"/>
                <a:ea typeface="Calibri"/>
                <a:cs typeface="Calibri"/>
                <a:sym typeface="Calibri"/>
              </a:rPr>
              <a:t>Data Protection by Design</a:t>
            </a:r>
            <a:endParaRPr/>
          </a:p>
          <a:p>
            <a:pPr indent="-285750" lvl="1" marL="742950" marR="0" rtl="0" algn="l">
              <a:lnSpc>
                <a:spcPct val="100000"/>
              </a:lnSpc>
              <a:spcBef>
                <a:spcPts val="640"/>
              </a:spcBef>
              <a:spcAft>
                <a:spcPts val="0"/>
              </a:spcAft>
              <a:buClr>
                <a:srgbClr val="1B5691"/>
              </a:buClr>
              <a:buSzPts val="3200"/>
              <a:buFont typeface="Arial"/>
              <a:buChar char="–"/>
            </a:pPr>
            <a:r>
              <a:rPr b="0" i="0" lang="en-US" sz="3200" u="none" cap="none" strike="noStrike">
                <a:solidFill>
                  <a:srgbClr val="1B5691"/>
                </a:solidFill>
                <a:latin typeface="Calibri"/>
                <a:ea typeface="Calibri"/>
                <a:cs typeface="Calibri"/>
                <a:sym typeface="Calibri"/>
              </a:rPr>
              <a:t>Privacy as the Default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396875" y="207962"/>
            <a:ext cx="9756775"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Calibri"/>
              <a:buNone/>
            </a:pPr>
            <a:r>
              <a:rPr b="1" i="0" lang="en-US" sz="3600" u="none" cap="none" strike="noStrike">
                <a:solidFill>
                  <a:srgbClr val="1B5691"/>
                </a:solidFill>
                <a:latin typeface="Calibri"/>
                <a:ea typeface="Calibri"/>
                <a:cs typeface="Calibri"/>
                <a:sym typeface="Calibri"/>
              </a:rPr>
              <a:t>The Similarities Between</a:t>
            </a:r>
            <a:br>
              <a:rPr b="1" i="0" lang="en-US" sz="3600" u="none" cap="none" strike="noStrike">
                <a:solidFill>
                  <a:srgbClr val="1B5691"/>
                </a:solidFill>
                <a:latin typeface="Calibri"/>
                <a:ea typeface="Calibri"/>
                <a:cs typeface="Calibri"/>
                <a:sym typeface="Calibri"/>
              </a:rPr>
            </a:br>
            <a:r>
              <a:rPr b="1" i="0" lang="en-US" sz="3600" u="none" cap="none" strike="noStrike">
                <a:solidFill>
                  <a:srgbClr val="1B5691"/>
                </a:solidFill>
                <a:latin typeface="Calibri"/>
                <a:ea typeface="Calibri"/>
                <a:cs typeface="Calibri"/>
                <a:sym typeface="Calibri"/>
              </a:rPr>
              <a:t> PbD and the GDPR</a:t>
            </a:r>
            <a:endParaRPr/>
          </a:p>
        </p:txBody>
      </p:sp>
      <p:sp>
        <p:nvSpPr>
          <p:cNvPr id="308" name="Google Shape;308;p39"/>
          <p:cNvSpPr txBox="1"/>
          <p:nvPr>
            <p:ph idx="1" type="body"/>
          </p:nvPr>
        </p:nvSpPr>
        <p:spPr>
          <a:xfrm>
            <a:off x="323850" y="1628775"/>
            <a:ext cx="8507412" cy="2735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200"/>
              <a:buFont typeface="Arial"/>
              <a:buNone/>
            </a:pPr>
            <a:r>
              <a:rPr b="0" i="0" lang="en-US" sz="3200" u="none" cap="none" strike="noStrike">
                <a:solidFill>
                  <a:srgbClr val="1B5691"/>
                </a:solidFill>
                <a:latin typeface="Calibri"/>
                <a:ea typeface="Calibri"/>
                <a:cs typeface="Calibri"/>
                <a:sym typeface="Calibri"/>
              </a:rPr>
              <a:t>“Developed by former Ont. Information &amp; Privacy Commissioner, Ann Cavoukian, Privacy by Design has had a large influence on security experts, policy markers, and regulators … The EU likes PbD … it’s referenced heavily in Article 25, and in many other places in the new regulation. </a:t>
            </a:r>
            <a:r>
              <a:rPr b="1" i="0" lang="en-US" sz="3200" u="none" cap="none" strike="noStrike">
                <a:solidFill>
                  <a:srgbClr val="1B5691"/>
                </a:solidFill>
                <a:latin typeface="Calibri"/>
                <a:ea typeface="Calibri"/>
                <a:cs typeface="Calibri"/>
                <a:sym typeface="Calibri"/>
              </a:rPr>
              <a:t>It’s not too much of a stretch to say that if you implement PbD, you’ve mastered the GDPR.”</a:t>
            </a:r>
            <a:endParaRPr/>
          </a:p>
        </p:txBody>
      </p:sp>
      <p:sp>
        <p:nvSpPr>
          <p:cNvPr id="309" name="Google Shape;309;p39"/>
          <p:cNvSpPr txBox="1"/>
          <p:nvPr/>
        </p:nvSpPr>
        <p:spPr>
          <a:xfrm>
            <a:off x="6516687" y="5589587"/>
            <a:ext cx="2519362" cy="5222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Information Age</a:t>
            </a:r>
            <a:endParaRPr/>
          </a:p>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September 24, 2015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0"/>
          <p:cNvSpPr txBox="1"/>
          <p:nvPr>
            <p:ph type="ctrTitle"/>
          </p:nvPr>
        </p:nvSpPr>
        <p:spPr>
          <a:xfrm>
            <a:off x="685800" y="1989137"/>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8000"/>
              <a:buFont typeface="Calibri"/>
              <a:buNone/>
            </a:pPr>
            <a:r>
              <a:rPr b="1" i="0" lang="en-US" sz="8000" u="none" cap="none" strike="noStrike">
                <a:solidFill>
                  <a:srgbClr val="1B5691"/>
                </a:solidFill>
                <a:latin typeface="Calibri"/>
                <a:ea typeface="Calibri"/>
                <a:cs typeface="Calibri"/>
                <a:sym typeface="Calibri"/>
              </a:rPr>
              <a:t>Internet of Things</a:t>
            </a:r>
            <a:br>
              <a:rPr b="1" i="0" lang="en-US" sz="8000" u="none" cap="none" strike="noStrike">
                <a:solidFill>
                  <a:srgbClr val="1B5691"/>
                </a:solidFill>
                <a:latin typeface="Calibri"/>
                <a:ea typeface="Calibri"/>
                <a:cs typeface="Calibri"/>
                <a:sym typeface="Calibri"/>
              </a:rPr>
            </a:br>
            <a:r>
              <a:rPr b="1" i="0" lang="en-US" sz="7200" u="none" cap="none" strike="noStrike">
                <a:solidFill>
                  <a:srgbClr val="1B5691"/>
                </a:solidFill>
                <a:latin typeface="Calibri"/>
                <a:ea typeface="Calibri"/>
                <a:cs typeface="Calibri"/>
                <a:sym typeface="Calibri"/>
              </a:rPr>
              <a:t>(IoT)</a:t>
            </a:r>
            <a:endParaRPr/>
          </a:p>
        </p:txBody>
      </p:sp>
      <p:sp>
        <p:nvSpPr>
          <p:cNvPr id="315" name="Google Shape;315;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B5691"/>
              </a:buClr>
              <a:buSzPts val="2400"/>
              <a:buFont typeface="Arial"/>
              <a:buNone/>
            </a:pPr>
            <a:r>
              <a:t/>
            </a:r>
            <a:endParaRPr b="0" i="0" sz="2400" u="none" cap="none" strike="noStrike">
              <a:solidFill>
                <a:srgbClr val="1B569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Internet of Things: Three Broad Categories</a:t>
            </a:r>
            <a:endParaRPr/>
          </a:p>
        </p:txBody>
      </p:sp>
      <p:sp>
        <p:nvSpPr>
          <p:cNvPr id="321" name="Google Shape;321;p41"/>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800"/>
              <a:buFont typeface="Arial"/>
              <a:buNone/>
            </a:pPr>
            <a:r>
              <a:rPr b="0" i="0" lang="en-US" sz="2800" u="none" cap="none" strike="noStrike">
                <a:solidFill>
                  <a:srgbClr val="1B5691"/>
                </a:solidFill>
                <a:latin typeface="Calibri"/>
                <a:ea typeface="Calibri"/>
                <a:cs typeface="Calibri"/>
                <a:sym typeface="Calibri"/>
              </a:rPr>
              <a:t>1) Wearable Computing:</a:t>
            </a:r>
            <a:endParaRPr/>
          </a:p>
          <a:p>
            <a:pPr indent="-285750" lvl="1" marL="742950" marR="0" rtl="0" algn="l">
              <a:lnSpc>
                <a:spcPct val="100000"/>
              </a:lnSpc>
              <a:spcBef>
                <a:spcPts val="560"/>
              </a:spcBef>
              <a:spcAft>
                <a:spcPts val="0"/>
              </a:spcAft>
              <a:buClr>
                <a:srgbClr val="1B5691"/>
              </a:buClr>
              <a:buSzPts val="2800"/>
              <a:buFont typeface="Arial"/>
              <a:buChar char="–"/>
            </a:pPr>
            <a:r>
              <a:rPr b="0" i="0" lang="en-US" sz="2800" u="none" cap="none" strike="noStrike">
                <a:solidFill>
                  <a:srgbClr val="1B5691"/>
                </a:solidFill>
                <a:latin typeface="Calibri"/>
                <a:ea typeface="Calibri"/>
                <a:cs typeface="Calibri"/>
                <a:sym typeface="Calibri"/>
              </a:rPr>
              <a:t>Everyday objects</a:t>
            </a:r>
            <a:endParaRPr/>
          </a:p>
          <a:p>
            <a:pPr indent="-228600" lvl="2" marL="1143000" marR="0" rtl="0" algn="l">
              <a:lnSpc>
                <a:spcPct val="100000"/>
              </a:lnSpc>
              <a:spcBef>
                <a:spcPts val="560"/>
              </a:spcBef>
              <a:spcAft>
                <a:spcPts val="0"/>
              </a:spcAft>
              <a:buClr>
                <a:srgbClr val="1B5691"/>
              </a:buClr>
              <a:buSzPts val="2800"/>
              <a:buFont typeface="Arial"/>
              <a:buChar char="•"/>
            </a:pPr>
            <a:r>
              <a:rPr b="0" i="0" lang="en-US" sz="2800" u="none" cap="none" strike="noStrike">
                <a:solidFill>
                  <a:srgbClr val="1B5691"/>
                </a:solidFill>
                <a:latin typeface="Calibri"/>
                <a:ea typeface="Calibri"/>
                <a:cs typeface="Calibri"/>
                <a:sym typeface="Calibri"/>
              </a:rPr>
              <a:t>i.e. Google glass, Apple watch, Nymi band</a:t>
            </a:r>
            <a:endParaRPr/>
          </a:p>
          <a:p>
            <a:pPr indent="0" lvl="0" marL="0" marR="0" rtl="0" algn="l">
              <a:lnSpc>
                <a:spcPct val="100000"/>
              </a:lnSpc>
              <a:spcBef>
                <a:spcPts val="560"/>
              </a:spcBef>
              <a:spcAft>
                <a:spcPts val="0"/>
              </a:spcAft>
              <a:buClr>
                <a:srgbClr val="1B5691"/>
              </a:buClr>
              <a:buSzPts val="2800"/>
              <a:buFont typeface="Arial"/>
              <a:buNone/>
            </a:pPr>
            <a:r>
              <a:rPr b="0" i="0" lang="en-US" sz="2800" u="none" cap="none" strike="noStrike">
                <a:solidFill>
                  <a:srgbClr val="1B5691"/>
                </a:solidFill>
                <a:latin typeface="Calibri"/>
                <a:ea typeface="Calibri"/>
                <a:cs typeface="Calibri"/>
                <a:sym typeface="Calibri"/>
              </a:rPr>
              <a:t>2) Quantified Self:</a:t>
            </a:r>
            <a:endParaRPr/>
          </a:p>
          <a:p>
            <a:pPr indent="-285750" lvl="1" marL="742950" marR="0" rtl="0" algn="l">
              <a:lnSpc>
                <a:spcPct val="100000"/>
              </a:lnSpc>
              <a:spcBef>
                <a:spcPts val="560"/>
              </a:spcBef>
              <a:spcAft>
                <a:spcPts val="0"/>
              </a:spcAft>
              <a:buClr>
                <a:srgbClr val="1B5691"/>
              </a:buClr>
              <a:buSzPts val="2800"/>
              <a:buFont typeface="Arial"/>
              <a:buChar char="–"/>
            </a:pPr>
            <a:r>
              <a:rPr b="0" i="0" lang="en-US" sz="2800" u="none" cap="none" strike="noStrike">
                <a:solidFill>
                  <a:srgbClr val="1B5691"/>
                </a:solidFill>
                <a:latin typeface="Calibri"/>
                <a:ea typeface="Calibri"/>
                <a:cs typeface="Calibri"/>
                <a:sym typeface="Calibri"/>
              </a:rPr>
              <a:t>Record information about one’s habits, lifestyle and activities</a:t>
            </a:r>
            <a:endParaRPr/>
          </a:p>
          <a:p>
            <a:pPr indent="-285750" lvl="1" marL="742950" marR="0" rtl="0" algn="l">
              <a:lnSpc>
                <a:spcPct val="100000"/>
              </a:lnSpc>
              <a:spcBef>
                <a:spcPts val="560"/>
              </a:spcBef>
              <a:spcAft>
                <a:spcPts val="0"/>
              </a:spcAft>
              <a:buClr>
                <a:srgbClr val="1B5691"/>
              </a:buClr>
              <a:buSzPts val="2800"/>
              <a:buFont typeface="Arial"/>
              <a:buChar char="–"/>
            </a:pPr>
            <a:r>
              <a:rPr b="0" i="0" lang="en-US" sz="2800" u="none" cap="none" strike="noStrike">
                <a:solidFill>
                  <a:srgbClr val="1B5691"/>
                </a:solidFill>
                <a:latin typeface="Calibri"/>
                <a:ea typeface="Calibri"/>
                <a:cs typeface="Calibri"/>
                <a:sym typeface="Calibri"/>
              </a:rPr>
              <a:t>i.e. Fitness and sleep trackers</a:t>
            </a:r>
            <a:endParaRPr/>
          </a:p>
          <a:p>
            <a:pPr indent="0" lvl="0" marL="0" marR="0" rtl="0" algn="l">
              <a:lnSpc>
                <a:spcPct val="100000"/>
              </a:lnSpc>
              <a:spcBef>
                <a:spcPts val="560"/>
              </a:spcBef>
              <a:spcAft>
                <a:spcPts val="0"/>
              </a:spcAft>
              <a:buClr>
                <a:srgbClr val="1B5691"/>
              </a:buClr>
              <a:buSzPts val="2800"/>
              <a:buFont typeface="Arial"/>
              <a:buNone/>
            </a:pPr>
            <a:r>
              <a:rPr b="0" i="0" lang="en-US" sz="2800" u="none" cap="none" strike="noStrike">
                <a:solidFill>
                  <a:srgbClr val="1B5691"/>
                </a:solidFill>
                <a:latin typeface="Calibri"/>
                <a:ea typeface="Calibri"/>
                <a:cs typeface="Calibri"/>
                <a:sym typeface="Calibri"/>
              </a:rPr>
              <a:t>3) Home Automation:</a:t>
            </a:r>
            <a:endParaRPr/>
          </a:p>
          <a:p>
            <a:pPr indent="-285750" lvl="1" marL="742950" marR="0" rtl="0" algn="l">
              <a:lnSpc>
                <a:spcPct val="100000"/>
              </a:lnSpc>
              <a:spcBef>
                <a:spcPts val="560"/>
              </a:spcBef>
              <a:spcAft>
                <a:spcPts val="0"/>
              </a:spcAft>
              <a:buClr>
                <a:srgbClr val="1B5691"/>
              </a:buClr>
              <a:buSzPts val="2800"/>
              <a:buFont typeface="Arial"/>
              <a:buChar char="–"/>
            </a:pPr>
            <a:r>
              <a:rPr b="0" i="0" lang="en-US" sz="2800" u="none" cap="none" strike="noStrike">
                <a:solidFill>
                  <a:srgbClr val="1B5691"/>
                </a:solidFill>
                <a:latin typeface="Calibri"/>
                <a:ea typeface="Calibri"/>
                <a:cs typeface="Calibri"/>
                <a:sym typeface="Calibri"/>
              </a:rPr>
              <a:t>Computer controlled thermostats, light bulbs, smart meters, the smart grid, etc. </a:t>
            </a:r>
            <a:endParaRPr/>
          </a:p>
          <a:p>
            <a:pPr indent="-165100" lvl="0" marL="342900" marR="0" rtl="0" algn="l">
              <a:spcBef>
                <a:spcPts val="560"/>
              </a:spcBef>
              <a:spcAft>
                <a:spcPts val="0"/>
              </a:spcAft>
              <a:buClr>
                <a:srgbClr val="1B5691"/>
              </a:buClr>
              <a:buSzPts val="2800"/>
              <a:buFont typeface="Arial"/>
              <a:buNone/>
            </a:pPr>
            <a:r>
              <a:t/>
            </a:r>
            <a:endParaRPr b="0" i="0" sz="2800" u="none" cap="none" strike="noStrike">
              <a:solidFill>
                <a:srgbClr val="1B569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2"/>
          <p:cNvSpPr txBox="1"/>
          <p:nvPr>
            <p:ph type="title"/>
          </p:nvPr>
        </p:nvSpPr>
        <p:spPr>
          <a:xfrm>
            <a:off x="0" y="-19050"/>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Internet of Things: Privacy Risks</a:t>
            </a:r>
            <a:endParaRPr/>
          </a:p>
        </p:txBody>
      </p:sp>
      <p:sp>
        <p:nvSpPr>
          <p:cNvPr id="327" name="Google Shape;327;p42"/>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2800"/>
              <a:buFont typeface="Arial"/>
              <a:buChar char="•"/>
            </a:pPr>
            <a:r>
              <a:rPr b="1" i="0" lang="en-US" sz="2800" u="none">
                <a:solidFill>
                  <a:srgbClr val="1B5691"/>
                </a:solidFill>
                <a:latin typeface="Calibri"/>
                <a:ea typeface="Calibri"/>
                <a:cs typeface="Calibri"/>
                <a:sym typeface="Calibri"/>
              </a:rPr>
              <a:t>Third party monitoring removes control of one’s information from the individual involved;</a:t>
            </a:r>
            <a:endParaRPr/>
          </a:p>
          <a:p>
            <a:pPr indent="-342900" lvl="0" marL="342900" marR="0" rtl="0" algn="l">
              <a:lnSpc>
                <a:spcPct val="100000"/>
              </a:lnSpc>
              <a:spcBef>
                <a:spcPts val="56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The nature of the devices may make it more difficult to obtain consent before data collection begins;</a:t>
            </a:r>
            <a:endParaRPr/>
          </a:p>
          <a:p>
            <a:pPr indent="-342900" lvl="0" marL="342900" marR="0" rtl="0" algn="l">
              <a:lnSpc>
                <a:spcPct val="100000"/>
              </a:lnSpc>
              <a:spcBef>
                <a:spcPts val="56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Specific instances of data collection may not seem important on their own, but when aggregated, they can create a comprehensive picture of a person that may be extremely harmful to the individuals involved, especially in the hands of unauthorized third parties.</a:t>
            </a:r>
            <a:endParaRPr/>
          </a:p>
          <a:p>
            <a:pPr indent="-165100" lvl="0" marL="342900" marR="0" rtl="0" algn="l">
              <a:spcBef>
                <a:spcPts val="560"/>
              </a:spcBef>
              <a:spcAft>
                <a:spcPts val="0"/>
              </a:spcAft>
              <a:buClr>
                <a:srgbClr val="1B5691"/>
              </a:buClr>
              <a:buSzPts val="2800"/>
              <a:buFont typeface="Arial"/>
              <a:buNone/>
            </a:pPr>
            <a:r>
              <a:t/>
            </a:r>
            <a:endParaRPr b="0" i="0" sz="2800" u="none">
              <a:solidFill>
                <a:srgbClr val="1B569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nvSpPr>
        <p:spPr>
          <a:xfrm>
            <a:off x="0" y="2565400"/>
            <a:ext cx="9144000" cy="12525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6800"/>
              <a:buFont typeface="Calibri"/>
              <a:buNone/>
            </a:pPr>
            <a:r>
              <a:rPr b="1" i="0" lang="en-US" sz="6800" u="none" cap="none" strike="noStrike">
                <a:solidFill>
                  <a:srgbClr val="1B5691"/>
                </a:solidFill>
                <a:latin typeface="Calibri"/>
                <a:ea typeface="Calibri"/>
                <a:cs typeface="Calibri"/>
                <a:sym typeface="Calibri"/>
              </a:rPr>
              <a:t>Let’s Dispel The Myths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EU Article 29 Working Party</a:t>
            </a:r>
            <a:endParaRPr/>
          </a:p>
        </p:txBody>
      </p:sp>
      <p:sp>
        <p:nvSpPr>
          <p:cNvPr id="333" name="Google Shape;333;p43"/>
          <p:cNvSpPr txBox="1"/>
          <p:nvPr>
            <p:ph idx="1" type="body"/>
          </p:nvPr>
        </p:nvSpPr>
        <p:spPr>
          <a:xfrm>
            <a:off x="457200" y="11255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2400"/>
              <a:buFont typeface="Arial"/>
              <a:buChar char="•"/>
            </a:pPr>
            <a:r>
              <a:rPr b="1" i="0" lang="en-US" sz="2400" u="none">
                <a:solidFill>
                  <a:srgbClr val="1B5691"/>
                </a:solidFill>
                <a:latin typeface="Calibri"/>
                <a:ea typeface="Calibri"/>
                <a:cs typeface="Calibri"/>
                <a:sym typeface="Calibri"/>
              </a:rPr>
              <a:t>Recommendations on the Internet of Things:</a:t>
            </a:r>
            <a:endParaRPr b="1" i="0" sz="2300" u="none">
              <a:solidFill>
                <a:srgbClr val="1B5691"/>
              </a:solidFill>
              <a:latin typeface="Calibri"/>
              <a:ea typeface="Calibri"/>
              <a:cs typeface="Calibri"/>
              <a:sym typeface="Calibri"/>
            </a:endParaRPr>
          </a:p>
          <a:p>
            <a:pPr indent="-285750" lvl="1" marL="742950" marR="0" rtl="0" algn="l">
              <a:lnSpc>
                <a:spcPct val="100000"/>
              </a:lnSpc>
              <a:spcBef>
                <a:spcPts val="460"/>
              </a:spcBef>
              <a:spcAft>
                <a:spcPts val="0"/>
              </a:spcAft>
              <a:buClr>
                <a:srgbClr val="1B5691"/>
              </a:buClr>
              <a:buSzPts val="2300"/>
              <a:buFont typeface="Arial"/>
              <a:buChar char="–"/>
            </a:pPr>
            <a:r>
              <a:rPr b="1" i="0" lang="en-US" sz="2300" u="none" cap="none" strike="noStrike">
                <a:solidFill>
                  <a:srgbClr val="1B5691"/>
                </a:solidFill>
                <a:latin typeface="Calibri"/>
                <a:ea typeface="Calibri"/>
                <a:cs typeface="Calibri"/>
                <a:sym typeface="Calibri"/>
              </a:rPr>
              <a:t>Make privacy the default setting … follow Privacy by Design;</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Delete all raw data after processing;</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Respect a user’s self-determination over their own data, and seek consent in a user-friendly way;</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Be transparent about how a user’s data is being used;</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When sensors are continuously collecting one’s personal data, remind users of this surveillance activity;</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Ensure that data published to social platforms remain private, by default;</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Users should not be penalized for failing to consent;</a:t>
            </a:r>
            <a:endParaRPr/>
          </a:p>
          <a:p>
            <a:pPr indent="-285750" lvl="1" marL="742950" marR="0" rtl="0" algn="l">
              <a:lnSpc>
                <a:spcPct val="100000"/>
              </a:lnSpc>
              <a:spcBef>
                <a:spcPts val="460"/>
              </a:spcBef>
              <a:spcAft>
                <a:spcPts val="0"/>
              </a:spcAft>
              <a:buClr>
                <a:srgbClr val="1B5691"/>
              </a:buClr>
              <a:buSzPts val="2300"/>
              <a:buFont typeface="Arial"/>
              <a:buChar char="–"/>
            </a:pPr>
            <a:r>
              <a:rPr b="0" i="0" lang="en-US" sz="2300" u="none" cap="none" strike="noStrike">
                <a:solidFill>
                  <a:srgbClr val="1B5691"/>
                </a:solidFill>
                <a:latin typeface="Calibri"/>
                <a:ea typeface="Calibri"/>
                <a:cs typeface="Calibri"/>
                <a:sym typeface="Calibri"/>
              </a:rPr>
              <a:t>Data should be De-Identified, except when necessary.</a:t>
            </a:r>
            <a:endParaRPr/>
          </a:p>
          <a:p>
            <a:pPr indent="-133350" lvl="1" marL="742950" marR="0" rtl="0" algn="l">
              <a:lnSpc>
                <a:spcPct val="100000"/>
              </a:lnSpc>
              <a:spcBef>
                <a:spcPts val="480"/>
              </a:spcBef>
              <a:spcAft>
                <a:spcPts val="0"/>
              </a:spcAft>
              <a:buClr>
                <a:srgbClr val="1B5691"/>
              </a:buClr>
              <a:buSzPts val="2400"/>
              <a:buFont typeface="Arial"/>
              <a:buNone/>
            </a:pPr>
            <a:r>
              <a:t/>
            </a:r>
            <a:endParaRPr b="0" i="0" sz="2400" u="none" cap="none" strike="noStrike">
              <a:solidFill>
                <a:srgbClr val="1B5691"/>
              </a:solidFill>
              <a:latin typeface="Calibri"/>
              <a:ea typeface="Calibri"/>
              <a:cs typeface="Calibri"/>
              <a:sym typeface="Calibri"/>
            </a:endParaRPr>
          </a:p>
          <a:p>
            <a:pPr indent="-190500" lvl="0" marL="342900" marR="0" rtl="0" algn="l">
              <a:spcBef>
                <a:spcPts val="480"/>
              </a:spcBef>
              <a:spcAft>
                <a:spcPts val="0"/>
              </a:spcAft>
              <a:buClr>
                <a:srgbClr val="1B5691"/>
              </a:buClr>
              <a:buSzPts val="2400"/>
              <a:buFont typeface="Arial"/>
              <a:buNone/>
            </a:pPr>
            <a:r>
              <a:t/>
            </a:r>
            <a:endParaRPr b="0" i="0" sz="2400" u="none" cap="none" strike="noStrike">
              <a:solidFill>
                <a:srgbClr val="1B569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Calibri"/>
              <a:buNone/>
            </a:pPr>
            <a:r>
              <a:rPr b="1" i="0" lang="en-US" sz="3600" u="none" cap="none" strike="noStrike">
                <a:solidFill>
                  <a:srgbClr val="1B5691"/>
                </a:solidFill>
                <a:latin typeface="Calibri"/>
                <a:ea typeface="Calibri"/>
                <a:cs typeface="Calibri"/>
                <a:sym typeface="Calibri"/>
              </a:rPr>
              <a:t>Privacy Commissioners Declaration</a:t>
            </a:r>
            <a:endParaRPr/>
          </a:p>
        </p:txBody>
      </p:sp>
      <p:sp>
        <p:nvSpPr>
          <p:cNvPr id="339" name="Google Shape;339;p44"/>
          <p:cNvSpPr txBox="1"/>
          <p:nvPr>
            <p:ph idx="1" type="body"/>
          </p:nvPr>
        </p:nvSpPr>
        <p:spPr>
          <a:xfrm>
            <a:off x="468312" y="908050"/>
            <a:ext cx="8229600" cy="4886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200"/>
              <a:buFont typeface="Arial"/>
              <a:buNone/>
            </a:pPr>
            <a:r>
              <a:rPr b="1" i="0" lang="en-US" sz="2200" u="none">
                <a:solidFill>
                  <a:srgbClr val="1B5691"/>
                </a:solidFill>
                <a:latin typeface="Calibri"/>
                <a:ea typeface="Calibri"/>
                <a:cs typeface="Calibri"/>
                <a:sym typeface="Calibri"/>
              </a:rPr>
              <a:t>36</a:t>
            </a:r>
            <a:r>
              <a:rPr b="1" baseline="30000" i="0" lang="en-US" sz="2200" u="none">
                <a:solidFill>
                  <a:srgbClr val="1B5691"/>
                </a:solidFill>
                <a:latin typeface="Calibri"/>
                <a:ea typeface="Calibri"/>
                <a:cs typeface="Calibri"/>
                <a:sym typeface="Calibri"/>
              </a:rPr>
              <a:t>th</a:t>
            </a:r>
            <a:r>
              <a:rPr b="1" i="0" lang="en-US" sz="2200" u="none">
                <a:solidFill>
                  <a:srgbClr val="1B5691"/>
                </a:solidFill>
                <a:latin typeface="Calibri"/>
                <a:ea typeface="Calibri"/>
                <a:cs typeface="Calibri"/>
                <a:sym typeface="Calibri"/>
              </a:rPr>
              <a:t> Int’l Conference of Data Protection and Privacy Commissioners</a:t>
            </a:r>
            <a:endParaRPr/>
          </a:p>
          <a:p>
            <a:pPr indent="0" lvl="0" marL="0" marR="0" rtl="0" algn="ctr">
              <a:lnSpc>
                <a:spcPct val="100000"/>
              </a:lnSpc>
              <a:spcBef>
                <a:spcPts val="440"/>
              </a:spcBef>
              <a:spcAft>
                <a:spcPts val="0"/>
              </a:spcAft>
              <a:buClr>
                <a:srgbClr val="1B5691"/>
              </a:buClr>
              <a:buSzPts val="2200"/>
              <a:buFont typeface="Arial"/>
              <a:buNone/>
            </a:pPr>
            <a:r>
              <a:rPr b="1" i="0" lang="en-US" sz="2200" u="none">
                <a:solidFill>
                  <a:srgbClr val="1B5691"/>
                </a:solidFill>
                <a:latin typeface="Calibri"/>
                <a:ea typeface="Calibri"/>
                <a:cs typeface="Calibri"/>
                <a:sym typeface="Calibri"/>
              </a:rPr>
              <a:t>on the Internet of Things</a:t>
            </a:r>
            <a:endParaRPr/>
          </a:p>
          <a:p>
            <a:pPr indent="-146050" lvl="1" marL="742950" marR="0" rtl="0" algn="l">
              <a:lnSpc>
                <a:spcPct val="100000"/>
              </a:lnSpc>
              <a:spcBef>
                <a:spcPts val="440"/>
              </a:spcBef>
              <a:spcAft>
                <a:spcPts val="0"/>
              </a:spcAft>
              <a:buClr>
                <a:srgbClr val="1B5691"/>
              </a:buClr>
              <a:buSzPts val="2200"/>
              <a:buFont typeface="Arial"/>
              <a:buNone/>
            </a:pPr>
            <a:r>
              <a:t/>
            </a:r>
            <a:endParaRPr b="0" i="0" sz="2200" u="none" cap="none" strike="noStrike">
              <a:solidFill>
                <a:srgbClr val="1B5691"/>
              </a:solidFill>
              <a:latin typeface="Calibri"/>
              <a:ea typeface="Calibri"/>
              <a:cs typeface="Calibri"/>
              <a:sym typeface="Calibri"/>
            </a:endParaRPr>
          </a:p>
          <a:p>
            <a:pPr indent="-285750" lvl="1" marL="742950" marR="0" rtl="0" algn="l">
              <a:lnSpc>
                <a:spcPct val="100000"/>
              </a:lnSpc>
              <a:spcBef>
                <a:spcPts val="440"/>
              </a:spcBef>
              <a:spcAft>
                <a:spcPts val="0"/>
              </a:spcAft>
              <a:buClr>
                <a:srgbClr val="1B5691"/>
              </a:buClr>
              <a:buSzPts val="2200"/>
              <a:buFont typeface="Arial"/>
              <a:buChar char="–"/>
            </a:pPr>
            <a:r>
              <a:rPr b="0" i="0" lang="en-US" sz="2200" u="none" cap="none" strike="noStrike">
                <a:solidFill>
                  <a:srgbClr val="1B5691"/>
                </a:solidFill>
                <a:latin typeface="Calibri"/>
                <a:ea typeface="Calibri"/>
                <a:cs typeface="Calibri"/>
                <a:sym typeface="Calibri"/>
              </a:rPr>
              <a:t>The value of Internet of Things (IoT) is not only in the devices, but in the services that arise from their use;</a:t>
            </a:r>
            <a:endParaRPr/>
          </a:p>
          <a:p>
            <a:pPr indent="-285750" lvl="1" marL="742950" marR="0" rtl="0" algn="l">
              <a:lnSpc>
                <a:spcPct val="100000"/>
              </a:lnSpc>
              <a:spcBef>
                <a:spcPts val="420"/>
              </a:spcBef>
              <a:spcAft>
                <a:spcPts val="0"/>
              </a:spcAft>
              <a:buClr>
                <a:srgbClr val="1B5691"/>
              </a:buClr>
              <a:buSzPts val="2100"/>
              <a:buFont typeface="Arial"/>
              <a:buChar char="–"/>
            </a:pPr>
            <a:r>
              <a:rPr b="0" i="0" lang="en-US" sz="2100" u="none" cap="none" strike="noStrike">
                <a:solidFill>
                  <a:srgbClr val="1B5691"/>
                </a:solidFill>
                <a:latin typeface="Calibri"/>
                <a:ea typeface="Calibri"/>
                <a:cs typeface="Calibri"/>
                <a:sym typeface="Calibri"/>
              </a:rPr>
              <a:t>Connectivity is ubiquitous: it is the joint responsibility of all actors to ensure trust in connected systems : Transparency is Key;</a:t>
            </a:r>
            <a:endParaRPr/>
          </a:p>
          <a:p>
            <a:pPr indent="-285750" lvl="1" marL="742950" marR="0" rtl="0" algn="l">
              <a:lnSpc>
                <a:spcPct val="100000"/>
              </a:lnSpc>
              <a:spcBef>
                <a:spcPts val="440"/>
              </a:spcBef>
              <a:spcAft>
                <a:spcPts val="0"/>
              </a:spcAft>
              <a:buClr>
                <a:srgbClr val="1B5691"/>
              </a:buClr>
              <a:buSzPts val="2200"/>
              <a:buFont typeface="Arial"/>
              <a:buChar char="–"/>
            </a:pPr>
            <a:r>
              <a:rPr b="0" i="0" lang="en-US" sz="2200" u="none" cap="none" strike="noStrike">
                <a:solidFill>
                  <a:srgbClr val="1B5691"/>
                </a:solidFill>
                <a:latin typeface="Calibri"/>
                <a:ea typeface="Calibri"/>
                <a:cs typeface="Calibri"/>
                <a:sym typeface="Calibri"/>
              </a:rPr>
              <a:t>Protection should begin from the moment data that is collected;</a:t>
            </a:r>
            <a:endParaRPr/>
          </a:p>
          <a:p>
            <a:pPr indent="-228600" lvl="2" marL="1143000" marR="0" rtl="0" algn="l">
              <a:lnSpc>
                <a:spcPct val="100000"/>
              </a:lnSpc>
              <a:spcBef>
                <a:spcPts val="440"/>
              </a:spcBef>
              <a:spcAft>
                <a:spcPts val="0"/>
              </a:spcAft>
              <a:buClr>
                <a:srgbClr val="1B5691"/>
              </a:buClr>
              <a:buSzPts val="2200"/>
              <a:buFont typeface="Arial"/>
              <a:buChar char="•"/>
            </a:pPr>
            <a:r>
              <a:rPr b="1" i="0" lang="en-US" sz="2200" u="none" cap="none" strike="noStrike">
                <a:solidFill>
                  <a:srgbClr val="1B5691"/>
                </a:solidFill>
                <a:latin typeface="Calibri"/>
                <a:ea typeface="Calibri"/>
                <a:cs typeface="Calibri"/>
                <a:sym typeface="Calibri"/>
              </a:rPr>
              <a:t>“Privacy by Design should be the key selling point of innovative technologies”</a:t>
            </a:r>
            <a:endParaRPr/>
          </a:p>
          <a:p>
            <a:pPr indent="-285750" lvl="1" marL="742950" marR="0" rtl="0" algn="l">
              <a:lnSpc>
                <a:spcPct val="100000"/>
              </a:lnSpc>
              <a:spcBef>
                <a:spcPts val="440"/>
              </a:spcBef>
              <a:spcAft>
                <a:spcPts val="0"/>
              </a:spcAft>
              <a:buClr>
                <a:srgbClr val="1B5691"/>
              </a:buClr>
              <a:buSzPts val="2200"/>
              <a:buFont typeface="Arial"/>
              <a:buChar char="–"/>
            </a:pPr>
            <a:r>
              <a:rPr b="0" i="0" lang="en-US" sz="2200" u="none" cap="none" strike="noStrike">
                <a:solidFill>
                  <a:srgbClr val="1B5691"/>
                </a:solidFill>
                <a:latin typeface="Calibri"/>
                <a:ea typeface="Calibri"/>
                <a:cs typeface="Calibri"/>
                <a:sym typeface="Calibri"/>
              </a:rPr>
              <a:t>Strong, active and constructive debate is necessary to overcome the huge challenges presented by the developers of IoT.</a:t>
            </a:r>
            <a:endParaRPr/>
          </a:p>
          <a:p>
            <a:pPr indent="-203200" lvl="0" marL="342900" marR="0" rtl="0" algn="l">
              <a:spcBef>
                <a:spcPts val="440"/>
              </a:spcBef>
              <a:spcAft>
                <a:spcPts val="0"/>
              </a:spcAft>
              <a:buClr>
                <a:srgbClr val="1B5691"/>
              </a:buClr>
              <a:buSzPts val="2200"/>
              <a:buFont typeface="Arial"/>
              <a:buNone/>
            </a:pPr>
            <a:r>
              <a:t/>
            </a:r>
            <a:endParaRPr b="0" i="0" sz="2200" u="none" cap="none" strike="noStrike">
              <a:solidFill>
                <a:srgbClr val="1B5691"/>
              </a:solidFill>
              <a:latin typeface="Calibri"/>
              <a:ea typeface="Calibri"/>
              <a:cs typeface="Calibri"/>
              <a:sym typeface="Calibri"/>
            </a:endParaRPr>
          </a:p>
        </p:txBody>
      </p:sp>
      <p:sp>
        <p:nvSpPr>
          <p:cNvPr id="340" name="Google Shape;340;p44"/>
          <p:cNvSpPr txBox="1"/>
          <p:nvPr/>
        </p:nvSpPr>
        <p:spPr>
          <a:xfrm>
            <a:off x="7029450" y="5470525"/>
            <a:ext cx="2087562" cy="64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-September, 2014</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Mauritius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0" y="115887"/>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FTC expresses concerns over Mobile Health Apps</a:t>
            </a:r>
            <a:endParaRPr/>
          </a:p>
        </p:txBody>
      </p:sp>
      <p:sp>
        <p:nvSpPr>
          <p:cNvPr id="346" name="Google Shape;346;p45"/>
          <p:cNvSpPr txBox="1"/>
          <p:nvPr>
            <p:ph idx="1" type="body"/>
          </p:nvPr>
        </p:nvSpPr>
        <p:spPr>
          <a:xfrm>
            <a:off x="457200" y="15573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2400"/>
              <a:buFont typeface="Arial"/>
              <a:buChar char="•"/>
            </a:pPr>
            <a:r>
              <a:rPr b="0" i="0" lang="en-US" sz="2400" u="none">
                <a:solidFill>
                  <a:srgbClr val="1B5691"/>
                </a:solidFill>
                <a:latin typeface="Calibri"/>
                <a:ea typeface="Calibri"/>
                <a:cs typeface="Calibri"/>
                <a:sym typeface="Calibri"/>
              </a:rPr>
              <a:t>The U.S. Federal Trade Commission (FTC) has expressed concerns with the risks associated with the Health </a:t>
            </a:r>
            <a:r>
              <a:rPr b="0" i="0" lang="en-US" sz="2300" u="none">
                <a:solidFill>
                  <a:srgbClr val="1B5691"/>
                </a:solidFill>
                <a:latin typeface="Calibri"/>
                <a:ea typeface="Calibri"/>
                <a:cs typeface="Calibri"/>
                <a:sym typeface="Calibri"/>
              </a:rPr>
              <a:t>Information</a:t>
            </a:r>
            <a:r>
              <a:rPr b="0" i="0" lang="en-US" sz="2400" u="none">
                <a:solidFill>
                  <a:srgbClr val="1B5691"/>
                </a:solidFill>
                <a:latin typeface="Calibri"/>
                <a:ea typeface="Calibri"/>
                <a:cs typeface="Calibri"/>
                <a:sym typeface="Calibri"/>
              </a:rPr>
              <a:t> collected by the Apple Watch and HealthKit platform;</a:t>
            </a:r>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a:solidFill>
                  <a:srgbClr val="1B5691"/>
                </a:solidFill>
                <a:latin typeface="Calibri"/>
                <a:ea typeface="Calibri"/>
                <a:cs typeface="Calibri"/>
                <a:sym typeface="Calibri"/>
              </a:rPr>
              <a:t>Data stored in mobile health apps are not covered by  HIPAA;</a:t>
            </a:r>
            <a:endParaRPr/>
          </a:p>
          <a:p>
            <a:pPr indent="-342900" lvl="0" marL="342900" marR="0" rtl="0" algn="l">
              <a:lnSpc>
                <a:spcPct val="100000"/>
              </a:lnSpc>
              <a:spcBef>
                <a:spcPts val="480"/>
              </a:spcBef>
              <a:spcAft>
                <a:spcPts val="0"/>
              </a:spcAft>
              <a:buClr>
                <a:srgbClr val="1B5691"/>
              </a:buClr>
              <a:buSzPts val="2400"/>
              <a:buFont typeface="Arial"/>
              <a:buChar char="•"/>
            </a:pPr>
            <a:r>
              <a:rPr b="1" i="0" lang="en-US" sz="2400" u="none">
                <a:solidFill>
                  <a:srgbClr val="1B5691"/>
                </a:solidFill>
                <a:latin typeface="Calibri"/>
                <a:ea typeface="Calibri"/>
                <a:cs typeface="Calibri"/>
                <a:sym typeface="Calibri"/>
              </a:rPr>
              <a:t>FTC found that 12 mobile health and fitness app developers were sharing user information with 76 different parties;</a:t>
            </a:r>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a:solidFill>
                  <a:srgbClr val="1B5691"/>
                </a:solidFill>
                <a:latin typeface="Calibri"/>
                <a:ea typeface="Calibri"/>
                <a:cs typeface="Calibri"/>
                <a:sym typeface="Calibri"/>
              </a:rPr>
              <a:t>The FTC would like to ensure that developers have the necessary safeguards to protect personal health information.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6"/>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IoT Fears Relating to Tracking</a:t>
            </a:r>
            <a:endParaRPr/>
          </a:p>
        </p:txBody>
      </p:sp>
      <p:sp>
        <p:nvSpPr>
          <p:cNvPr id="352" name="Google Shape;352;p46"/>
          <p:cNvSpPr txBox="1"/>
          <p:nvPr>
            <p:ph idx="1" type="body"/>
          </p:nvPr>
        </p:nvSpPr>
        <p:spPr>
          <a:xfrm>
            <a:off x="179387" y="1341437"/>
            <a:ext cx="8353425" cy="2447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400"/>
              <a:buFont typeface="Arial"/>
              <a:buNone/>
            </a:pPr>
            <a:r>
              <a:rPr b="0" i="0" lang="en-US" sz="4400" u="none">
                <a:solidFill>
                  <a:srgbClr val="1B5691"/>
                </a:solidFill>
                <a:latin typeface="Calibri"/>
                <a:ea typeface="Calibri"/>
                <a:cs typeface="Calibri"/>
                <a:sym typeface="Calibri"/>
              </a:rPr>
              <a:t>“Earlier this year, Symantec Corp. analyzed a number of [wireless] wearable products and found that </a:t>
            </a:r>
            <a:r>
              <a:rPr b="1" i="0" lang="en-US" sz="4400" u="none">
                <a:solidFill>
                  <a:srgbClr val="1B5691"/>
                </a:solidFill>
                <a:latin typeface="Calibri"/>
                <a:ea typeface="Calibri"/>
                <a:cs typeface="Calibri"/>
                <a:sym typeface="Calibri"/>
              </a:rPr>
              <a:t>all </a:t>
            </a:r>
            <a:r>
              <a:rPr b="0" i="0" lang="en-US" sz="4400" u="none">
                <a:solidFill>
                  <a:srgbClr val="1B5691"/>
                </a:solidFill>
                <a:latin typeface="Calibri"/>
                <a:ea typeface="Calibri"/>
                <a:cs typeface="Calibri"/>
                <a:sym typeface="Calibri"/>
              </a:rPr>
              <a:t>hardware-based devices were </a:t>
            </a:r>
            <a:r>
              <a:rPr b="1" i="0" lang="en-US" sz="4400" u="none">
                <a:solidFill>
                  <a:srgbClr val="1B5691"/>
                </a:solidFill>
                <a:latin typeface="Calibri"/>
                <a:ea typeface="Calibri"/>
                <a:cs typeface="Calibri"/>
                <a:sym typeface="Calibri"/>
              </a:rPr>
              <a:t>100% trackable</a:t>
            </a:r>
            <a:r>
              <a:rPr b="0" i="0" lang="en-US" sz="4400" u="none">
                <a:solidFill>
                  <a:srgbClr val="1B5691"/>
                </a:solidFill>
                <a:latin typeface="Calibri"/>
                <a:ea typeface="Calibri"/>
                <a:cs typeface="Calibri"/>
                <a:sym typeface="Calibri"/>
              </a:rPr>
              <a:t>.”</a:t>
            </a:r>
            <a:endParaRPr/>
          </a:p>
        </p:txBody>
      </p:sp>
      <p:sp>
        <p:nvSpPr>
          <p:cNvPr id="353" name="Google Shape;353;p46"/>
          <p:cNvSpPr txBox="1"/>
          <p:nvPr/>
        </p:nvSpPr>
        <p:spPr>
          <a:xfrm>
            <a:off x="6156325" y="5516562"/>
            <a:ext cx="2879725" cy="7397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Anura Fernando </a:t>
            </a:r>
            <a:endParaRPr/>
          </a:p>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The Privacy Advisor </a:t>
            </a:r>
            <a:endParaRPr/>
          </a:p>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7"/>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FTC and Privacy by Design</a:t>
            </a:r>
            <a:endParaRPr/>
          </a:p>
        </p:txBody>
      </p:sp>
      <p:sp>
        <p:nvSpPr>
          <p:cNvPr id="359" name="Google Shape;359;p47"/>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400"/>
              <a:buFont typeface="Arial"/>
              <a:buNone/>
            </a:pPr>
            <a:r>
              <a:rPr b="0" i="0" lang="en-US" sz="2400" u="none">
                <a:solidFill>
                  <a:srgbClr val="1B5691"/>
                </a:solidFill>
                <a:latin typeface="Calibri"/>
                <a:ea typeface="Calibri"/>
                <a:cs typeface="Calibri"/>
                <a:sym typeface="Calibri"/>
              </a:rPr>
              <a:t>“Privacy and international issues will remain important parts of the FTC’s agenda. </a:t>
            </a:r>
            <a:r>
              <a:rPr b="1" i="0" lang="en-US" sz="2400" u="none">
                <a:solidFill>
                  <a:srgbClr val="1B5691"/>
                </a:solidFill>
                <a:latin typeface="Calibri"/>
                <a:ea typeface="Calibri"/>
                <a:cs typeface="Calibri"/>
                <a:sym typeface="Calibri"/>
              </a:rPr>
              <a:t>Privacy by Design is now a key pillar of our privacy work</a:t>
            </a:r>
            <a:r>
              <a:rPr b="0" i="0" lang="en-US" sz="2400" u="none">
                <a:solidFill>
                  <a:srgbClr val="1B5691"/>
                </a:solidFill>
                <a:latin typeface="Calibri"/>
                <a:ea typeface="Calibri"/>
                <a:cs typeface="Calibri"/>
                <a:sym typeface="Calibri"/>
              </a:rPr>
              <a:t> … as we work to champion the interests of consumers.”</a:t>
            </a:r>
            <a:endParaRPr/>
          </a:p>
          <a:p>
            <a:pPr indent="0" lvl="0" marL="0" marR="0" rtl="0" algn="l">
              <a:lnSpc>
                <a:spcPct val="100000"/>
              </a:lnSpc>
              <a:spcBef>
                <a:spcPts val="480"/>
              </a:spcBef>
              <a:spcAft>
                <a:spcPts val="0"/>
              </a:spcAft>
              <a:buClr>
                <a:srgbClr val="1B5691"/>
              </a:buClr>
              <a:buSzPts val="2400"/>
              <a:buFont typeface="Arial"/>
              <a:buNone/>
            </a:pPr>
            <a:r>
              <a:t/>
            </a:r>
            <a:endParaRPr b="0" i="0" sz="2400" u="none">
              <a:solidFill>
                <a:srgbClr val="1B5691"/>
              </a:solidFill>
              <a:latin typeface="Calibri"/>
              <a:ea typeface="Calibri"/>
              <a:cs typeface="Calibri"/>
              <a:sym typeface="Calibri"/>
            </a:endParaRPr>
          </a:p>
          <a:p>
            <a:pPr indent="0" lvl="0" marL="0" marR="0" rtl="0" algn="l">
              <a:lnSpc>
                <a:spcPct val="100000"/>
              </a:lnSpc>
              <a:spcBef>
                <a:spcPts val="480"/>
              </a:spcBef>
              <a:spcAft>
                <a:spcPts val="0"/>
              </a:spcAft>
              <a:buClr>
                <a:srgbClr val="1B5691"/>
              </a:buClr>
              <a:buSzPts val="2400"/>
              <a:buFont typeface="Arial"/>
              <a:buNone/>
            </a:pPr>
            <a:r>
              <a:t/>
            </a:r>
            <a:endParaRPr b="0" i="0" sz="2400" u="none">
              <a:solidFill>
                <a:srgbClr val="1B5691"/>
              </a:solidFill>
              <a:latin typeface="Calibri"/>
              <a:ea typeface="Calibri"/>
              <a:cs typeface="Calibri"/>
              <a:sym typeface="Calibri"/>
            </a:endParaRPr>
          </a:p>
          <a:p>
            <a:pPr indent="0" lvl="0" marL="0" marR="0" rtl="0" algn="l">
              <a:lnSpc>
                <a:spcPct val="100000"/>
              </a:lnSpc>
              <a:spcBef>
                <a:spcPts val="480"/>
              </a:spcBef>
              <a:spcAft>
                <a:spcPts val="0"/>
              </a:spcAft>
              <a:buClr>
                <a:srgbClr val="1B5691"/>
              </a:buClr>
              <a:buSzPts val="2400"/>
              <a:buFont typeface="Arial"/>
              <a:buNone/>
            </a:pPr>
            <a:r>
              <a:rPr b="0" i="0" lang="en-US" sz="2400" u="none">
                <a:solidFill>
                  <a:srgbClr val="1B5691"/>
                </a:solidFill>
                <a:latin typeface="Calibri"/>
                <a:ea typeface="Calibri"/>
                <a:cs typeface="Calibri"/>
                <a:sym typeface="Calibri"/>
              </a:rPr>
              <a:t>In 2011, the FTC issued a report, under former Chairman, Jon Leibowitz, </a:t>
            </a:r>
            <a:r>
              <a:rPr b="0" i="0" lang="en-US" sz="2400" u="sng">
                <a:solidFill>
                  <a:schemeClr val="hlink"/>
                </a:solidFill>
                <a:latin typeface="Calibri"/>
                <a:ea typeface="Calibri"/>
                <a:cs typeface="Calibri"/>
                <a:sym typeface="Calibri"/>
                <a:hlinkClick r:id="rId3"/>
              </a:rPr>
              <a:t>Protecting Consumer Privacy in an Era of Rapid Change</a:t>
            </a:r>
            <a:r>
              <a:rPr b="0" i="0" lang="en-US" sz="2400" u="none">
                <a:solidFill>
                  <a:srgbClr val="1B5691"/>
                </a:solidFill>
                <a:latin typeface="Calibri"/>
                <a:ea typeface="Calibri"/>
                <a:cs typeface="Calibri"/>
                <a:sym typeface="Calibri"/>
              </a:rPr>
              <a:t>, recommending 3 best practices – the first being that companies adopt a </a:t>
            </a:r>
            <a:r>
              <a:rPr b="1" i="0" lang="en-US" sz="2400" u="none">
                <a:solidFill>
                  <a:srgbClr val="1B5691"/>
                </a:solidFill>
                <a:latin typeface="Calibri"/>
                <a:ea typeface="Calibri"/>
                <a:cs typeface="Calibri"/>
                <a:sym typeface="Calibri"/>
              </a:rPr>
              <a:t>Privacy by Design </a:t>
            </a:r>
            <a:r>
              <a:rPr b="0" i="0" lang="en-US" sz="2400" u="none">
                <a:solidFill>
                  <a:srgbClr val="1B5691"/>
                </a:solidFill>
                <a:latin typeface="Calibri"/>
                <a:ea typeface="Calibri"/>
                <a:cs typeface="Calibri"/>
                <a:sym typeface="Calibri"/>
              </a:rPr>
              <a:t>approach by building privacy protections into their everyday business practices.</a:t>
            </a:r>
            <a:endParaRPr/>
          </a:p>
        </p:txBody>
      </p:sp>
      <p:sp>
        <p:nvSpPr>
          <p:cNvPr id="360" name="Google Shape;360;p47"/>
          <p:cNvSpPr txBox="1"/>
          <p:nvPr/>
        </p:nvSpPr>
        <p:spPr>
          <a:xfrm>
            <a:off x="3132137" y="2492375"/>
            <a:ext cx="5780087" cy="1293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000"/>
              <a:buFont typeface="Calibri"/>
              <a:buNone/>
            </a:pPr>
            <a:r>
              <a:rPr b="0" i="0" lang="en-US" sz="2000" u="none">
                <a:solidFill>
                  <a:srgbClr val="1B5691"/>
                </a:solidFill>
                <a:latin typeface="Calibri"/>
                <a:ea typeface="Calibri"/>
                <a:cs typeface="Calibri"/>
                <a:sym typeface="Calibri"/>
              </a:rPr>
              <a:t> – Edith Ramirez</a:t>
            </a:r>
            <a:endParaRPr/>
          </a:p>
          <a:p>
            <a:pPr indent="0" lvl="0" marL="0" marR="0" rtl="0" algn="l">
              <a:lnSpc>
                <a:spcPct val="100000"/>
              </a:lnSpc>
              <a:spcBef>
                <a:spcPts val="0"/>
              </a:spcBef>
              <a:spcAft>
                <a:spcPts val="0"/>
              </a:spcAft>
              <a:buClr>
                <a:srgbClr val="1B5691"/>
              </a:buClr>
              <a:buSzPts val="2000"/>
              <a:buFont typeface="Calibri"/>
              <a:buNone/>
            </a:pPr>
            <a:r>
              <a:rPr b="0" i="0" lang="en-US" sz="2000" u="none">
                <a:solidFill>
                  <a:srgbClr val="1B5691"/>
                </a:solidFill>
                <a:latin typeface="Calibri"/>
                <a:ea typeface="Calibri"/>
                <a:cs typeface="Calibri"/>
                <a:sym typeface="Calibri"/>
              </a:rPr>
              <a:t>Chairwoman, U.S. Federal Trade Commission,</a:t>
            </a:r>
            <a:endParaRPr/>
          </a:p>
          <a:p>
            <a:pPr indent="0" lvl="0" marL="0" marR="0" rtl="0" algn="l">
              <a:lnSpc>
                <a:spcPct val="100000"/>
              </a:lnSpc>
              <a:spcBef>
                <a:spcPts val="0"/>
              </a:spcBef>
              <a:spcAft>
                <a:spcPts val="0"/>
              </a:spcAft>
              <a:buClr>
                <a:srgbClr val="1B5691"/>
              </a:buClr>
              <a:buSzPts val="2000"/>
              <a:buFont typeface="Calibri"/>
              <a:buNone/>
            </a:pPr>
            <a:r>
              <a:rPr b="0" i="0" lang="en-US" sz="2000" u="none">
                <a:solidFill>
                  <a:srgbClr val="1B5691"/>
                </a:solidFill>
                <a:latin typeface="Calibri"/>
                <a:ea typeface="Calibri"/>
                <a:cs typeface="Calibri"/>
                <a:sym typeface="Calibri"/>
              </a:rPr>
              <a:t>April 3, 2013.</a:t>
            </a:r>
            <a:endParaRPr/>
          </a:p>
          <a:p>
            <a:pPr indent="0" lvl="0" marL="0" marR="0" rtl="0" algn="l">
              <a:lnSpc>
                <a:spcPct val="100000"/>
              </a:lnSpc>
              <a:spcBef>
                <a:spcPts val="0"/>
              </a:spcBef>
              <a:spcAft>
                <a:spcPts val="0"/>
              </a:spcAft>
              <a:buNone/>
            </a:pPr>
            <a:r>
              <a:t/>
            </a:r>
            <a:endParaRPr b="0" i="0" sz="2000" u="none">
              <a:solidFill>
                <a:srgbClr val="1B569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8"/>
          <p:cNvSpPr txBox="1"/>
          <p:nvPr>
            <p:ph type="title"/>
          </p:nvPr>
        </p:nvSpPr>
        <p:spPr>
          <a:xfrm>
            <a:off x="0" y="-17462"/>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Privacy and Security by Default </a:t>
            </a:r>
            <a:endParaRPr/>
          </a:p>
        </p:txBody>
      </p:sp>
      <p:sp>
        <p:nvSpPr>
          <p:cNvPr id="366" name="Google Shape;366;p48"/>
          <p:cNvSpPr txBox="1"/>
          <p:nvPr>
            <p:ph idx="1" type="body"/>
          </p:nvPr>
        </p:nvSpPr>
        <p:spPr>
          <a:xfrm>
            <a:off x="320675" y="1733550"/>
            <a:ext cx="8502650" cy="3024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200"/>
              <a:buFont typeface="Arial"/>
              <a:buNone/>
            </a:pPr>
            <a:r>
              <a:rPr b="0" i="0" lang="en-US" sz="3200" u="none">
                <a:solidFill>
                  <a:srgbClr val="1B5691"/>
                </a:solidFill>
                <a:latin typeface="Calibri"/>
                <a:ea typeface="Calibri"/>
                <a:cs typeface="Calibri"/>
                <a:sym typeface="Calibri"/>
              </a:rPr>
              <a:t>“With the personal data of millions potentially at stake, wearable manufacturers, whether their products are regulated as a medical device or not, should incorporate as a default standards-based privacy and security controls into their product infrastructures.” </a:t>
            </a:r>
            <a:endParaRPr/>
          </a:p>
        </p:txBody>
      </p:sp>
      <p:sp>
        <p:nvSpPr>
          <p:cNvPr id="367" name="Google Shape;367;p48"/>
          <p:cNvSpPr txBox="1"/>
          <p:nvPr/>
        </p:nvSpPr>
        <p:spPr>
          <a:xfrm>
            <a:off x="6156325" y="5589587"/>
            <a:ext cx="2879725" cy="7397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Anura Fernando </a:t>
            </a:r>
            <a:endParaRPr/>
          </a:p>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The Privacy Advisor </a:t>
            </a:r>
            <a:endParaRPr/>
          </a:p>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9"/>
          <p:cNvSpPr txBox="1"/>
          <p:nvPr>
            <p:ph type="title"/>
          </p:nvPr>
        </p:nvSpPr>
        <p:spPr>
          <a:xfrm>
            <a:off x="0" y="115887"/>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FTC Report on IoT:</a:t>
            </a:r>
            <a:br>
              <a:rPr b="1" i="0" lang="en-US" sz="4000" u="none" cap="none" strike="noStrike">
                <a:solidFill>
                  <a:srgbClr val="1B5691"/>
                </a:solidFill>
                <a:latin typeface="Calibri"/>
                <a:ea typeface="Calibri"/>
                <a:cs typeface="Calibri"/>
                <a:sym typeface="Calibri"/>
              </a:rPr>
            </a:br>
            <a:r>
              <a:rPr b="1" i="0" lang="en-US" sz="4000" u="none" cap="none" strike="noStrike">
                <a:solidFill>
                  <a:srgbClr val="1B5691"/>
                </a:solidFill>
                <a:latin typeface="Calibri"/>
                <a:ea typeface="Calibri"/>
                <a:cs typeface="Calibri"/>
                <a:sym typeface="Calibri"/>
              </a:rPr>
              <a:t>  The Internet of Things</a:t>
            </a:r>
            <a:endParaRPr/>
          </a:p>
        </p:txBody>
      </p:sp>
      <p:sp>
        <p:nvSpPr>
          <p:cNvPr id="373" name="Google Shape;373;p49"/>
          <p:cNvSpPr txBox="1"/>
          <p:nvPr>
            <p:ph idx="1" type="body"/>
          </p:nvPr>
        </p:nvSpPr>
        <p:spPr>
          <a:xfrm>
            <a:off x="457200" y="1341437"/>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2400"/>
              <a:buFont typeface="Arial"/>
              <a:buChar char="•"/>
            </a:pPr>
            <a:r>
              <a:rPr b="0" i="0" lang="en-US" sz="2400" u="none">
                <a:solidFill>
                  <a:srgbClr val="1B5691"/>
                </a:solidFill>
                <a:latin typeface="Calibri"/>
                <a:ea typeface="Calibri"/>
                <a:cs typeface="Calibri"/>
                <a:sym typeface="Calibri"/>
              </a:rPr>
              <a:t>Security Risks:</a:t>
            </a:r>
            <a:endParaRPr/>
          </a:p>
          <a:p>
            <a:pPr indent="-285750" lvl="1" marL="74295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Unauthorized access to and Misuse of personal information;</a:t>
            </a:r>
            <a:endParaRPr/>
          </a:p>
          <a:p>
            <a:pPr indent="-285750" lvl="1" marL="74295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Risks to personal safety;</a:t>
            </a:r>
            <a:endParaRPr/>
          </a:p>
          <a:p>
            <a:pPr indent="-342900" lvl="0" marL="342900" marR="0" rtl="0" algn="l">
              <a:lnSpc>
                <a:spcPct val="100000"/>
              </a:lnSpc>
              <a:spcBef>
                <a:spcPts val="480"/>
              </a:spcBef>
              <a:spcAft>
                <a:spcPts val="0"/>
              </a:spcAft>
              <a:buClr>
                <a:srgbClr val="1B5691"/>
              </a:buClr>
              <a:buSzPts val="2400"/>
              <a:buFont typeface="Arial"/>
              <a:buChar char="•"/>
            </a:pPr>
            <a:r>
              <a:rPr b="0" i="0" lang="en-US" sz="2400" u="none">
                <a:solidFill>
                  <a:srgbClr val="1B5691"/>
                </a:solidFill>
                <a:latin typeface="Calibri"/>
                <a:ea typeface="Calibri"/>
                <a:cs typeface="Calibri"/>
                <a:sym typeface="Calibri"/>
              </a:rPr>
              <a:t>Privacy Risks:</a:t>
            </a:r>
            <a:endParaRPr/>
          </a:p>
          <a:p>
            <a:pPr indent="-285750" lvl="1" marL="742950" marR="0" rtl="0" algn="l">
              <a:lnSpc>
                <a:spcPct val="100000"/>
              </a:lnSpc>
              <a:spcBef>
                <a:spcPts val="480"/>
              </a:spcBef>
              <a:spcAft>
                <a:spcPts val="0"/>
              </a:spcAft>
              <a:buClr>
                <a:srgbClr val="1B5691"/>
              </a:buClr>
              <a:buSzPts val="2400"/>
              <a:buFont typeface="Arial"/>
              <a:buChar char="–"/>
            </a:pPr>
            <a:r>
              <a:rPr b="0" i="0" lang="en-US" sz="2400" u="none" cap="none" strike="noStrike">
                <a:solidFill>
                  <a:srgbClr val="1B5691"/>
                </a:solidFill>
                <a:latin typeface="Calibri"/>
                <a:ea typeface="Calibri"/>
                <a:cs typeface="Calibri"/>
                <a:sym typeface="Calibri"/>
              </a:rPr>
              <a:t>Making data, credit, insurance or employment decisions based on collected data;</a:t>
            </a:r>
            <a:endParaRPr/>
          </a:p>
          <a:p>
            <a:pPr indent="-342900" lvl="0" marL="342900" marR="0" rtl="0" algn="l">
              <a:lnSpc>
                <a:spcPct val="100000"/>
              </a:lnSpc>
              <a:spcBef>
                <a:spcPts val="480"/>
              </a:spcBef>
              <a:spcAft>
                <a:spcPts val="0"/>
              </a:spcAft>
              <a:buClr>
                <a:srgbClr val="1B5691"/>
              </a:buClr>
              <a:buSzPts val="2400"/>
              <a:buFont typeface="Arial"/>
              <a:buChar char="•"/>
            </a:pPr>
            <a:r>
              <a:rPr b="1" i="0" lang="en-US" sz="2400" u="none">
                <a:solidFill>
                  <a:srgbClr val="1B5691"/>
                </a:solidFill>
                <a:latin typeface="Calibri"/>
                <a:ea typeface="Calibri"/>
                <a:cs typeface="Calibri"/>
                <a:sym typeface="Calibri"/>
              </a:rPr>
              <a:t>Privacy and Security risks could undermine consumer confidence and impede technologies from meeting            their full potential.</a:t>
            </a:r>
            <a:endParaRPr/>
          </a:p>
          <a:p>
            <a:pPr indent="-190500" lvl="0" marL="342900" marR="0" rtl="0" algn="l">
              <a:spcBef>
                <a:spcPts val="480"/>
              </a:spcBef>
              <a:spcAft>
                <a:spcPts val="0"/>
              </a:spcAft>
              <a:buClr>
                <a:srgbClr val="1B5691"/>
              </a:buClr>
              <a:buSzPts val="2400"/>
              <a:buFont typeface="Arial"/>
              <a:buNone/>
            </a:pPr>
            <a:r>
              <a:t/>
            </a:r>
            <a:endParaRPr b="1" i="0" sz="2400" u="none">
              <a:solidFill>
                <a:srgbClr val="1B5691"/>
              </a:solidFill>
              <a:latin typeface="Calibri"/>
              <a:ea typeface="Calibri"/>
              <a:cs typeface="Calibri"/>
              <a:sym typeface="Calibri"/>
            </a:endParaRPr>
          </a:p>
        </p:txBody>
      </p:sp>
      <p:sp>
        <p:nvSpPr>
          <p:cNvPr id="374" name="Google Shape;374;p49"/>
          <p:cNvSpPr txBox="1"/>
          <p:nvPr/>
        </p:nvSpPr>
        <p:spPr>
          <a:xfrm>
            <a:off x="6372225" y="5680075"/>
            <a:ext cx="18415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0"/>
          <p:cNvSpPr txBox="1"/>
          <p:nvPr>
            <p:ph type="ctrTitle"/>
          </p:nvPr>
        </p:nvSpPr>
        <p:spPr>
          <a:xfrm>
            <a:off x="-396875" y="2205037"/>
            <a:ext cx="993775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5200"/>
              <a:buFont typeface="Calibri"/>
              <a:buNone/>
            </a:pPr>
            <a:r>
              <a:rPr b="1" i="0" lang="en-US" sz="5200" u="none" cap="none" strike="noStrike">
                <a:solidFill>
                  <a:srgbClr val="1B5691"/>
                </a:solidFill>
                <a:latin typeface="Calibri"/>
                <a:ea typeface="Calibri"/>
                <a:cs typeface="Calibri"/>
                <a:sym typeface="Calibri"/>
              </a:rPr>
              <a:t>There is an Essential                    Need to Embed Privacy</a:t>
            </a:r>
            <a:br>
              <a:rPr b="1" i="0" lang="en-US" sz="5200" u="none" cap="none" strike="noStrike">
                <a:solidFill>
                  <a:srgbClr val="1B5691"/>
                </a:solidFill>
                <a:latin typeface="Calibri"/>
                <a:ea typeface="Calibri"/>
                <a:cs typeface="Calibri"/>
                <a:sym typeface="Calibri"/>
              </a:rPr>
            </a:br>
            <a:r>
              <a:rPr b="1" i="0" lang="en-US" sz="5200" u="none" cap="none" strike="noStrike">
                <a:solidFill>
                  <a:srgbClr val="1B5691"/>
                </a:solidFill>
                <a:latin typeface="Calibri"/>
                <a:ea typeface="Calibri"/>
                <a:cs typeface="Calibri"/>
                <a:sym typeface="Calibri"/>
              </a:rPr>
              <a:t>and Security into IoT</a:t>
            </a:r>
            <a:br>
              <a:rPr b="1" i="0" lang="en-US" sz="5200" u="none" cap="none" strike="noStrike">
                <a:solidFill>
                  <a:srgbClr val="1B5691"/>
                </a:solidFill>
                <a:latin typeface="Calibri"/>
                <a:ea typeface="Calibri"/>
                <a:cs typeface="Calibri"/>
                <a:sym typeface="Calibri"/>
              </a:rPr>
            </a:br>
            <a:r>
              <a:rPr b="1" i="0" lang="en-US" sz="5200" u="none" cap="none" strike="noStrike">
                <a:solidFill>
                  <a:srgbClr val="1B5691"/>
                </a:solidFill>
                <a:latin typeface="Calibri"/>
                <a:ea typeface="Calibri"/>
                <a:cs typeface="Calibri"/>
                <a:sym typeface="Calibri"/>
              </a:rPr>
              <a:t>and Mobile Devices,</a:t>
            </a:r>
            <a:br>
              <a:rPr b="1" i="0" lang="en-US" sz="5200" u="none" cap="none" strike="noStrike">
                <a:solidFill>
                  <a:srgbClr val="1B5691"/>
                </a:solidFill>
                <a:latin typeface="Calibri"/>
                <a:ea typeface="Calibri"/>
                <a:cs typeface="Calibri"/>
                <a:sym typeface="Calibri"/>
              </a:rPr>
            </a:br>
            <a:r>
              <a:rPr b="1" i="0" lang="en-US" sz="5200" u="none" cap="none" strike="noStrike">
                <a:solidFill>
                  <a:srgbClr val="1B5691"/>
                </a:solidFill>
                <a:latin typeface="Calibri"/>
                <a:ea typeface="Calibri"/>
                <a:cs typeface="Calibri"/>
                <a:sym typeface="Calibri"/>
              </a:rPr>
              <a:t>by Design</a:t>
            </a:r>
            <a:endParaRPr/>
          </a:p>
        </p:txBody>
      </p:sp>
      <p:sp>
        <p:nvSpPr>
          <p:cNvPr id="380" name="Google Shape;380;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B5691"/>
              </a:buClr>
              <a:buSzPts val="2400"/>
              <a:buFont typeface="Arial"/>
              <a:buNone/>
            </a:pPr>
            <a:r>
              <a:t/>
            </a:r>
            <a:endParaRPr b="0" i="0" sz="2400" u="none" cap="none" strike="noStrike">
              <a:solidFill>
                <a:srgbClr val="1B569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0" y="333375"/>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400"/>
              <a:buFont typeface="Calibri"/>
              <a:buNone/>
            </a:pPr>
            <a:r>
              <a:rPr b="1" i="0" lang="en-US" sz="4400" u="none" cap="none" strike="noStrike">
                <a:solidFill>
                  <a:srgbClr val="1B5691"/>
                </a:solidFill>
                <a:latin typeface="Calibri"/>
                <a:ea typeface="Calibri"/>
                <a:cs typeface="Calibri"/>
                <a:sym typeface="Calibri"/>
              </a:rPr>
              <a:t>For IoT To Succeed, Engineers           Must Build in Privacy</a:t>
            </a:r>
            <a:endParaRPr/>
          </a:p>
        </p:txBody>
      </p:sp>
      <p:sp>
        <p:nvSpPr>
          <p:cNvPr id="386" name="Google Shape;386;p51"/>
          <p:cNvSpPr txBox="1"/>
          <p:nvPr>
            <p:ph idx="1" type="body"/>
          </p:nvPr>
        </p:nvSpPr>
        <p:spPr>
          <a:xfrm>
            <a:off x="395287" y="2060575"/>
            <a:ext cx="8362950" cy="28305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Arial"/>
              <a:buNone/>
            </a:pPr>
            <a:r>
              <a:rPr b="0" i="0" lang="en-US" sz="3600" u="none">
                <a:solidFill>
                  <a:srgbClr val="1B5691"/>
                </a:solidFill>
                <a:latin typeface="Calibri"/>
                <a:ea typeface="Calibri"/>
                <a:cs typeface="Calibri"/>
                <a:sym typeface="Calibri"/>
              </a:rPr>
              <a:t>“Most engineers are still wrapped up in the basic infrastructure of IoT. As a result, more abstract ideas such as personal privacy can quickly fall by the wayside.”</a:t>
            </a:r>
            <a:endParaRPr/>
          </a:p>
        </p:txBody>
      </p:sp>
      <p:sp>
        <p:nvSpPr>
          <p:cNvPr id="387" name="Google Shape;387;p51"/>
          <p:cNvSpPr txBox="1"/>
          <p:nvPr/>
        </p:nvSpPr>
        <p:spPr>
          <a:xfrm>
            <a:off x="6602412" y="5424487"/>
            <a:ext cx="2520950" cy="64611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-Cliff Ortmeyer,</a:t>
            </a:r>
            <a:endParaRPr/>
          </a:p>
          <a:p>
            <a:pPr indent="0" lvl="0" marL="0" marR="0" rtl="0" algn="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Global Solutions Development</a:t>
            </a:r>
            <a:endParaRPr/>
          </a:p>
          <a:p>
            <a:pPr indent="0" lvl="0" marL="0" marR="0" rtl="0" algn="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April 24, 2015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2"/>
          <p:cNvSpPr txBox="1"/>
          <p:nvPr>
            <p:ph type="ctrTitle"/>
          </p:nvPr>
        </p:nvSpPr>
        <p:spPr>
          <a:xfrm>
            <a:off x="214312" y="23812"/>
            <a:ext cx="8710612"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“The Perfect Storm of Privacy Exposure”</a:t>
            </a:r>
            <a:endParaRPr/>
          </a:p>
        </p:txBody>
      </p:sp>
      <p:sp>
        <p:nvSpPr>
          <p:cNvPr id="393" name="Google Shape;393;p52"/>
          <p:cNvSpPr txBox="1"/>
          <p:nvPr>
            <p:ph idx="1" type="subTitle"/>
          </p:nvPr>
        </p:nvSpPr>
        <p:spPr>
          <a:xfrm>
            <a:off x="0" y="1773237"/>
            <a:ext cx="9036050" cy="26638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Arial"/>
              <a:buNone/>
            </a:pPr>
            <a:r>
              <a:rPr b="0" i="0" lang="en-US" sz="4000" u="none" cap="none" strike="noStrike">
                <a:solidFill>
                  <a:srgbClr val="1B5691"/>
                </a:solidFill>
                <a:latin typeface="Calibri"/>
                <a:ea typeface="Calibri"/>
                <a:cs typeface="Calibri"/>
                <a:sym typeface="Calibri"/>
              </a:rPr>
              <a:t>“Health and wellness apps that collect highly sensitive data and use third parties who are not  sensitized to the appropriate handling of such data. . . </a:t>
            </a:r>
            <a:r>
              <a:rPr b="1" i="0" lang="en-US" sz="4000" u="none" cap="none" strike="noStrike">
                <a:solidFill>
                  <a:srgbClr val="1B5691"/>
                </a:solidFill>
                <a:latin typeface="Calibri"/>
                <a:ea typeface="Calibri"/>
                <a:cs typeface="Calibri"/>
                <a:sym typeface="Calibri"/>
              </a:rPr>
              <a:t>make for the perfect storm of privacy exposure.” </a:t>
            </a:r>
            <a:endParaRPr/>
          </a:p>
        </p:txBody>
      </p:sp>
      <p:sp>
        <p:nvSpPr>
          <p:cNvPr id="394" name="Google Shape;394;p52"/>
          <p:cNvSpPr txBox="1"/>
          <p:nvPr/>
        </p:nvSpPr>
        <p:spPr>
          <a:xfrm>
            <a:off x="5867400" y="5373687"/>
            <a:ext cx="3276600" cy="7381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-Steven Rosa, </a:t>
            </a:r>
            <a:endParaRPr/>
          </a:p>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Privacy Tech</a:t>
            </a:r>
            <a:endParaRPr/>
          </a:p>
          <a:p>
            <a:pPr indent="0" lvl="0" marL="0" marR="0" rtl="0" algn="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April 6, 2015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6"/>
          <p:cNvSpPr txBox="1"/>
          <p:nvPr/>
        </p:nvSpPr>
        <p:spPr>
          <a:xfrm>
            <a:off x="-128587" y="1628775"/>
            <a:ext cx="91440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8000"/>
              <a:buFont typeface="Calibri"/>
              <a:buNone/>
            </a:pPr>
            <a:r>
              <a:rPr b="1" i="0" lang="en-US" sz="8000" u="none" cap="none" strike="noStrike">
                <a:solidFill>
                  <a:srgbClr val="1B5691"/>
                </a:solidFill>
                <a:latin typeface="Calibri"/>
                <a:ea typeface="Calibri"/>
                <a:cs typeface="Calibri"/>
                <a:sym typeface="Calibri"/>
              </a:rPr>
              <a:t>Privacy</a:t>
            </a:r>
            <a:r>
              <a:rPr b="1" i="0" lang="en-US" sz="8000" u="none" cap="none" strike="noStrike">
                <a:solidFill>
                  <a:srgbClr val="000066"/>
                </a:solidFill>
                <a:latin typeface="Calibri"/>
                <a:ea typeface="Calibri"/>
                <a:cs typeface="Calibri"/>
                <a:sym typeface="Calibri"/>
              </a:rPr>
              <a:t> </a:t>
            </a:r>
            <a:r>
              <a:rPr b="1" i="0" lang="en-US" sz="8000" u="none" cap="none" strike="noStrike">
                <a:solidFill>
                  <a:srgbClr val="FF0000"/>
                </a:solidFill>
                <a:latin typeface="Calibri"/>
                <a:ea typeface="Calibri"/>
                <a:cs typeface="Calibri"/>
                <a:sym typeface="Calibri"/>
              </a:rPr>
              <a:t>≠</a:t>
            </a:r>
            <a:r>
              <a:rPr b="1" i="0" lang="en-US" sz="8000" u="none" cap="none" strike="noStrike">
                <a:solidFill>
                  <a:srgbClr val="000066"/>
                </a:solidFill>
                <a:latin typeface="Calibri"/>
                <a:ea typeface="Calibri"/>
                <a:cs typeface="Calibri"/>
                <a:sym typeface="Calibri"/>
              </a:rPr>
              <a:t> </a:t>
            </a:r>
            <a:r>
              <a:rPr b="1" i="0" lang="en-US" sz="8000" u="none" cap="none" strike="noStrike">
                <a:solidFill>
                  <a:srgbClr val="1B5691"/>
                </a:solidFill>
                <a:latin typeface="Calibri"/>
                <a:ea typeface="Calibri"/>
                <a:cs typeface="Calibri"/>
                <a:sym typeface="Calibri"/>
              </a:rPr>
              <a:t>Secrecy</a:t>
            </a:r>
            <a:endParaRPr/>
          </a:p>
        </p:txBody>
      </p:sp>
      <p:sp>
        <p:nvSpPr>
          <p:cNvPr id="203" name="Google Shape;203;p26"/>
          <p:cNvSpPr txBox="1"/>
          <p:nvPr/>
        </p:nvSpPr>
        <p:spPr>
          <a:xfrm>
            <a:off x="-20637" y="3789362"/>
            <a:ext cx="9144000" cy="1273175"/>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1B5691"/>
              </a:buClr>
              <a:buSzPts val="4800"/>
              <a:buFont typeface="Times New Roman"/>
              <a:buNone/>
            </a:pPr>
            <a:r>
              <a:rPr b="1" i="0" lang="en-US" sz="4800" u="none" cap="none" strike="noStrike">
                <a:solidFill>
                  <a:srgbClr val="1B5691"/>
                </a:solidFill>
                <a:latin typeface="Times New Roman"/>
                <a:ea typeface="Times New Roman"/>
                <a:cs typeface="Times New Roman"/>
                <a:sym typeface="Times New Roman"/>
              </a:rPr>
              <a:t>Privacy is </a:t>
            </a:r>
            <a:r>
              <a:rPr b="1" i="1" lang="en-US" sz="4800" u="none" cap="none" strike="noStrike">
                <a:solidFill>
                  <a:srgbClr val="1B5691"/>
                </a:solidFill>
                <a:latin typeface="Times New Roman"/>
                <a:ea typeface="Times New Roman"/>
                <a:cs typeface="Times New Roman"/>
                <a:sym typeface="Times New Roman"/>
              </a:rPr>
              <a:t>not </a:t>
            </a:r>
            <a:r>
              <a:rPr b="1" i="0" lang="en-US" sz="4800" u="none" cap="none" strike="noStrike">
                <a:solidFill>
                  <a:srgbClr val="1B5691"/>
                </a:solidFill>
                <a:latin typeface="Times New Roman"/>
                <a:ea typeface="Times New Roman"/>
                <a:cs typeface="Times New Roman"/>
                <a:sym typeface="Times New Roman"/>
              </a:rPr>
              <a:t>about having something to hide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53"/>
          <p:cNvSpPr txBox="1"/>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00" name="Google Shape;400;p53"/>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01" name="Google Shape;401;p53"/>
          <p:cNvSpPr txBox="1"/>
          <p:nvPr/>
        </p:nvSpPr>
        <p:spPr>
          <a:xfrm>
            <a:off x="0" y="1981200"/>
            <a:ext cx="9067800" cy="2819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6000"/>
              <a:buFont typeface="Calibri"/>
              <a:buNone/>
            </a:pPr>
            <a:r>
              <a:rPr b="1" i="1" lang="en-US" sz="6000" u="none">
                <a:solidFill>
                  <a:srgbClr val="1B5691"/>
                </a:solidFill>
                <a:latin typeface="Calibri"/>
                <a:ea typeface="Calibri"/>
                <a:cs typeface="Calibri"/>
                <a:sym typeface="Calibri"/>
              </a:rPr>
              <a:t>Privacy is                            Good for Business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4"/>
          <p:cNvSpPr txBox="1"/>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07" name="Google Shape;407;p54"/>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08" name="Google Shape;408;p54"/>
          <p:cNvSpPr txBox="1"/>
          <p:nvPr/>
        </p:nvSpPr>
        <p:spPr>
          <a:xfrm>
            <a:off x="14287" y="404812"/>
            <a:ext cx="9144000" cy="99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a:solidFill>
                  <a:srgbClr val="1B5691"/>
                </a:solidFill>
                <a:latin typeface="Calibri"/>
                <a:ea typeface="Calibri"/>
                <a:cs typeface="Calibri"/>
                <a:sym typeface="Calibri"/>
              </a:rPr>
              <a:t>The Bottom Line</a:t>
            </a:r>
            <a:endParaRPr/>
          </a:p>
        </p:txBody>
      </p:sp>
      <p:sp>
        <p:nvSpPr>
          <p:cNvPr id="409" name="Google Shape;409;p54"/>
          <p:cNvSpPr txBox="1"/>
          <p:nvPr/>
        </p:nvSpPr>
        <p:spPr>
          <a:xfrm>
            <a:off x="0" y="1774825"/>
            <a:ext cx="9144000" cy="2432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800"/>
              <a:buFont typeface="Calibri"/>
              <a:buNone/>
            </a:pPr>
            <a:r>
              <a:rPr b="0" i="0" lang="en-US" sz="4800" u="none">
                <a:solidFill>
                  <a:srgbClr val="1B5691"/>
                </a:solidFill>
                <a:latin typeface="Calibri"/>
                <a:ea typeface="Calibri"/>
                <a:cs typeface="Calibri"/>
                <a:sym typeface="Calibri"/>
              </a:rPr>
              <a:t>Privacy should be viewed as a </a:t>
            </a:r>
            <a:r>
              <a:rPr b="1" i="0" lang="en-US" sz="4800" u="none">
                <a:solidFill>
                  <a:srgbClr val="1B5691"/>
                </a:solidFill>
                <a:latin typeface="Calibri"/>
                <a:ea typeface="Calibri"/>
                <a:cs typeface="Calibri"/>
                <a:sym typeface="Calibri"/>
              </a:rPr>
              <a:t>business</a:t>
            </a:r>
            <a:r>
              <a:rPr b="0" i="0" lang="en-US" sz="4800" u="none">
                <a:solidFill>
                  <a:srgbClr val="1B5691"/>
                </a:solidFill>
                <a:latin typeface="Calibri"/>
                <a:ea typeface="Calibri"/>
                <a:cs typeface="Calibri"/>
                <a:sym typeface="Calibri"/>
              </a:rPr>
              <a:t> issue, not a        </a:t>
            </a:r>
            <a:r>
              <a:rPr b="1" i="1" lang="en-US" sz="4800" u="none">
                <a:solidFill>
                  <a:srgbClr val="1B5691"/>
                </a:solidFill>
                <a:latin typeface="Calibri"/>
                <a:ea typeface="Calibri"/>
                <a:cs typeface="Calibri"/>
                <a:sym typeface="Calibri"/>
              </a:rPr>
              <a:t>compliance</a:t>
            </a:r>
            <a:r>
              <a:rPr b="0" i="0" lang="en-US" sz="4800" u="none">
                <a:solidFill>
                  <a:srgbClr val="1B5691"/>
                </a:solidFill>
                <a:latin typeface="Calibri"/>
                <a:ea typeface="Calibri"/>
                <a:cs typeface="Calibri"/>
                <a:sym typeface="Calibri"/>
              </a:rPr>
              <a:t> issue</a:t>
            </a:r>
            <a:endParaRPr/>
          </a:p>
        </p:txBody>
      </p:sp>
      <p:sp>
        <p:nvSpPr>
          <p:cNvPr id="410" name="Google Shape;410;p54"/>
          <p:cNvSpPr txBox="1"/>
          <p:nvPr/>
        </p:nvSpPr>
        <p:spPr>
          <a:xfrm>
            <a:off x="0" y="4581525"/>
            <a:ext cx="9144000" cy="10795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66"/>
              </a:buClr>
              <a:buSzPts val="3200"/>
              <a:buFont typeface="Calibri"/>
              <a:buNone/>
            </a:pPr>
            <a:r>
              <a:rPr b="1" i="1" lang="en-US" sz="3200" u="none">
                <a:solidFill>
                  <a:srgbClr val="000066"/>
                </a:solidFill>
                <a:latin typeface="Calibri"/>
                <a:ea typeface="Calibri"/>
                <a:cs typeface="Calibri"/>
                <a:sym typeface="Calibri"/>
              </a:rPr>
              <a:t>Think strategically and transform privacy into a competitive business advantage</a:t>
            </a:r>
            <a:r>
              <a:rPr b="0" i="0" lang="en-US" sz="3200" u="none">
                <a:solidFill>
                  <a:schemeClr val="dk1"/>
                </a:solidFill>
                <a:latin typeface="Calibri"/>
                <a:ea typeface="Calibri"/>
                <a:cs typeface="Calibri"/>
                <a:sym typeface="Calibri"/>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5"/>
          <p:cNvSpPr txBox="1"/>
          <p:nvPr>
            <p:ph type="title"/>
          </p:nvPr>
        </p:nvSpPr>
        <p:spPr>
          <a:xfrm>
            <a:off x="468312" y="260350"/>
            <a:ext cx="8424862"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400"/>
              <a:buFont typeface="Calibri"/>
              <a:buNone/>
            </a:pPr>
            <a:r>
              <a:rPr b="1" i="0" lang="en-US" sz="4400" u="none" cap="none" strike="noStrike">
                <a:solidFill>
                  <a:srgbClr val="1B5691"/>
                </a:solidFill>
                <a:latin typeface="Calibri"/>
                <a:ea typeface="Calibri"/>
                <a:cs typeface="Calibri"/>
                <a:sym typeface="Calibri"/>
              </a:rPr>
              <a:t>Privacy by Design:                                   The Global Privacy Framework </a:t>
            </a:r>
            <a:endParaRPr/>
          </a:p>
        </p:txBody>
      </p:sp>
      <p:sp>
        <p:nvSpPr>
          <p:cNvPr id="416" name="Google Shape;416;p55"/>
          <p:cNvSpPr txBox="1"/>
          <p:nvPr>
            <p:ph idx="1" type="body"/>
          </p:nvPr>
        </p:nvSpPr>
        <p:spPr>
          <a:xfrm>
            <a:off x="871537" y="1371600"/>
            <a:ext cx="7620000" cy="33956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200"/>
              <a:buFont typeface="Arial"/>
              <a:buNone/>
            </a:pPr>
            <a:r>
              <a:rPr b="1" i="0" lang="en-US" sz="3200" u="none">
                <a:solidFill>
                  <a:srgbClr val="1B5691"/>
                </a:solidFill>
                <a:latin typeface="Calibri"/>
                <a:ea typeface="Calibri"/>
                <a:cs typeface="Calibri"/>
                <a:sym typeface="Calibri"/>
              </a:rPr>
              <a:t>Dr. Cavoukian is offering the definitive </a:t>
            </a:r>
            <a:endParaRPr/>
          </a:p>
          <a:p>
            <a:pPr indent="0" lvl="0" marL="0" marR="0" rtl="0" algn="ctr">
              <a:lnSpc>
                <a:spcPct val="100000"/>
              </a:lnSpc>
              <a:spcBef>
                <a:spcPts val="0"/>
              </a:spcBef>
              <a:spcAft>
                <a:spcPts val="0"/>
              </a:spcAft>
              <a:buClr>
                <a:srgbClr val="1B5691"/>
              </a:buClr>
              <a:buSzPts val="3200"/>
              <a:buFont typeface="Arial"/>
              <a:buNone/>
            </a:pPr>
            <a:r>
              <a:rPr b="1" i="0" lang="en-US" sz="3200" u="none">
                <a:solidFill>
                  <a:srgbClr val="1B5691"/>
                </a:solidFill>
                <a:latin typeface="Calibri"/>
                <a:ea typeface="Calibri"/>
                <a:cs typeface="Calibri"/>
                <a:sym typeface="Calibri"/>
              </a:rPr>
              <a:t>Privacy by Design Online Course</a:t>
            </a:r>
            <a:endParaRPr/>
          </a:p>
          <a:p>
            <a:pPr indent="0" lvl="0" marL="0" marR="0" rtl="0" algn="ctr">
              <a:lnSpc>
                <a:spcPct val="100000"/>
              </a:lnSpc>
              <a:spcBef>
                <a:spcPts val="0"/>
              </a:spcBef>
              <a:spcAft>
                <a:spcPts val="0"/>
              </a:spcAft>
              <a:buClr>
                <a:srgbClr val="1B5691"/>
              </a:buClr>
              <a:buSzPts val="3200"/>
              <a:buFont typeface="Arial"/>
              <a:buNone/>
            </a:pPr>
            <a:r>
              <a:rPr b="1" i="0" lang="en-US" sz="3200" u="none">
                <a:solidFill>
                  <a:srgbClr val="1B5691"/>
                </a:solidFill>
                <a:latin typeface="Calibri"/>
                <a:ea typeface="Calibri"/>
                <a:cs typeface="Calibri"/>
                <a:sym typeface="Calibri"/>
              </a:rPr>
              <a:t> at Ryerson University </a:t>
            </a:r>
            <a:endParaRPr/>
          </a:p>
          <a:p>
            <a:pPr indent="0" lvl="0" marL="0" marR="0" rtl="0" algn="ctr">
              <a:lnSpc>
                <a:spcPct val="100000"/>
              </a:lnSpc>
              <a:spcBef>
                <a:spcPts val="640"/>
              </a:spcBef>
              <a:spcAft>
                <a:spcPts val="0"/>
              </a:spcAft>
              <a:buClr>
                <a:srgbClr val="1B5691"/>
              </a:buClr>
              <a:buSzPts val="3200"/>
              <a:buFont typeface="Arial"/>
              <a:buNone/>
            </a:pPr>
            <a:r>
              <a:t/>
            </a:r>
            <a:endParaRPr b="1" i="0" sz="3200" u="none">
              <a:solidFill>
                <a:srgbClr val="1B5691"/>
              </a:solidFill>
              <a:latin typeface="Calibri"/>
              <a:ea typeface="Calibri"/>
              <a:cs typeface="Calibri"/>
              <a:sym typeface="Calibri"/>
            </a:endParaRPr>
          </a:p>
          <a:p>
            <a:pPr indent="0" lvl="0" marL="0" marR="0" rtl="0" algn="ctr">
              <a:lnSpc>
                <a:spcPct val="100000"/>
              </a:lnSpc>
              <a:spcBef>
                <a:spcPts val="360"/>
              </a:spcBef>
              <a:spcAft>
                <a:spcPts val="0"/>
              </a:spcAft>
              <a:buClr>
                <a:srgbClr val="1B5691"/>
              </a:buClr>
              <a:buSzPts val="1800"/>
              <a:buFont typeface="Arial"/>
              <a:buNone/>
            </a:pPr>
            <a:r>
              <a:t/>
            </a:r>
            <a:endParaRPr b="1" i="0" sz="1800" u="none">
              <a:solidFill>
                <a:srgbClr val="1B5691"/>
              </a:solidFill>
              <a:latin typeface="Calibri"/>
              <a:ea typeface="Calibri"/>
              <a:cs typeface="Calibri"/>
              <a:sym typeface="Calibri"/>
            </a:endParaRPr>
          </a:p>
          <a:p>
            <a:pPr indent="0" lvl="0" marL="0" marR="0" rtl="0" algn="ctr">
              <a:lnSpc>
                <a:spcPct val="100000"/>
              </a:lnSpc>
              <a:spcBef>
                <a:spcPts val="400"/>
              </a:spcBef>
              <a:spcAft>
                <a:spcPts val="0"/>
              </a:spcAft>
              <a:buClr>
                <a:srgbClr val="1B5691"/>
              </a:buClr>
              <a:buSzPts val="2000"/>
              <a:buFont typeface="Arial"/>
              <a:buNone/>
            </a:pPr>
            <a:r>
              <a:t/>
            </a:r>
            <a:endParaRPr b="0" i="0" sz="2000" u="none">
              <a:solidFill>
                <a:srgbClr val="1B5691"/>
              </a:solidFill>
              <a:latin typeface="Calibri"/>
              <a:ea typeface="Calibri"/>
              <a:cs typeface="Calibri"/>
              <a:sym typeface="Calibri"/>
            </a:endParaRPr>
          </a:p>
          <a:p>
            <a:pPr indent="0" lvl="0" marL="0" marR="0" rtl="0" algn="ctr">
              <a:lnSpc>
                <a:spcPct val="100000"/>
              </a:lnSpc>
              <a:spcBef>
                <a:spcPts val="400"/>
              </a:spcBef>
              <a:spcAft>
                <a:spcPts val="0"/>
              </a:spcAft>
              <a:buClr>
                <a:srgbClr val="1B5691"/>
              </a:buClr>
              <a:buSzPts val="2000"/>
              <a:buFont typeface="Arial"/>
              <a:buNone/>
            </a:pPr>
            <a:r>
              <a:t/>
            </a:r>
            <a:endParaRPr b="0" i="0" sz="2000" u="none">
              <a:solidFill>
                <a:srgbClr val="1B5691"/>
              </a:solidFill>
              <a:latin typeface="Calibri"/>
              <a:ea typeface="Calibri"/>
              <a:cs typeface="Calibri"/>
              <a:sym typeface="Calibri"/>
            </a:endParaRPr>
          </a:p>
          <a:p>
            <a:pPr indent="0" lvl="0" marL="0" marR="0" rtl="0" algn="ctr">
              <a:lnSpc>
                <a:spcPct val="100000"/>
              </a:lnSpc>
              <a:spcBef>
                <a:spcPts val="400"/>
              </a:spcBef>
              <a:spcAft>
                <a:spcPts val="0"/>
              </a:spcAft>
              <a:buClr>
                <a:srgbClr val="1B5691"/>
              </a:buClr>
              <a:buSzPts val="2000"/>
              <a:buFont typeface="Arial"/>
              <a:buNone/>
            </a:pPr>
            <a:r>
              <a:t/>
            </a:r>
            <a:endParaRPr b="0" i="0" sz="2000" u="none">
              <a:solidFill>
                <a:srgbClr val="1B5691"/>
              </a:solidFill>
              <a:latin typeface="Calibri"/>
              <a:ea typeface="Calibri"/>
              <a:cs typeface="Calibri"/>
              <a:sym typeface="Calibri"/>
            </a:endParaRPr>
          </a:p>
          <a:p>
            <a:pPr indent="0" lvl="0" marL="0" marR="0" rtl="0" algn="ctr">
              <a:lnSpc>
                <a:spcPct val="100000"/>
              </a:lnSpc>
              <a:spcBef>
                <a:spcPts val="400"/>
              </a:spcBef>
              <a:spcAft>
                <a:spcPts val="0"/>
              </a:spcAft>
              <a:buClr>
                <a:srgbClr val="1B5691"/>
              </a:buClr>
              <a:buSzPts val="2000"/>
              <a:buFont typeface="Arial"/>
              <a:buNone/>
            </a:pPr>
            <a:r>
              <a:t/>
            </a:r>
            <a:endParaRPr b="0" i="0" sz="2000" u="none">
              <a:solidFill>
                <a:srgbClr val="1B5691"/>
              </a:solidFill>
              <a:latin typeface="Calibri"/>
              <a:ea typeface="Calibri"/>
              <a:cs typeface="Calibri"/>
              <a:sym typeface="Calibri"/>
            </a:endParaRPr>
          </a:p>
          <a:p>
            <a:pPr indent="0" lvl="0" marL="0" marR="0" rtl="0" algn="ctr">
              <a:lnSpc>
                <a:spcPct val="100000"/>
              </a:lnSpc>
              <a:spcBef>
                <a:spcPts val="400"/>
              </a:spcBef>
              <a:spcAft>
                <a:spcPts val="0"/>
              </a:spcAft>
              <a:buClr>
                <a:srgbClr val="1B5691"/>
              </a:buClr>
              <a:buSzPts val="2000"/>
              <a:buFont typeface="Arial"/>
              <a:buNone/>
            </a:pPr>
            <a:r>
              <a:rPr b="0" i="0" lang="en-US" sz="2000" u="none">
                <a:solidFill>
                  <a:srgbClr val="1B5691"/>
                </a:solidFill>
                <a:latin typeface="Calibri"/>
                <a:ea typeface="Calibri"/>
                <a:cs typeface="Calibri"/>
                <a:sym typeface="Calibri"/>
              </a:rPr>
              <a:t>Should you wish to sign up for the Fall 2018 registration list, visit:</a:t>
            </a:r>
            <a:endParaRPr/>
          </a:p>
          <a:p>
            <a:pPr indent="0" lvl="0" marL="0" marR="0" rtl="0" algn="ctr">
              <a:lnSpc>
                <a:spcPct val="100000"/>
              </a:lnSpc>
              <a:spcBef>
                <a:spcPts val="400"/>
              </a:spcBef>
              <a:spcAft>
                <a:spcPts val="0"/>
              </a:spcAft>
              <a:buClr>
                <a:srgbClr val="1B5691"/>
              </a:buClr>
              <a:buSzPts val="2000"/>
              <a:buFont typeface="Arial"/>
              <a:buNone/>
            </a:pPr>
            <a:r>
              <a:rPr b="0" i="0" lang="en-US" sz="2000" u="none">
                <a:solidFill>
                  <a:srgbClr val="1B5691"/>
                </a:solidFill>
                <a:latin typeface="Calibri"/>
                <a:ea typeface="Calibri"/>
                <a:cs typeface="Calibri"/>
                <a:sym typeface="Calibri"/>
              </a:rPr>
              <a:t>https://www.ryerson.ca/pbdce/privacy-by-design-chang-school-course/</a:t>
            </a:r>
            <a:endParaRPr/>
          </a:p>
        </p:txBody>
      </p:sp>
      <p:pic>
        <p:nvPicPr>
          <p:cNvPr id="417" name="Google Shape;417;p55"/>
          <p:cNvPicPr preferRelativeResize="0"/>
          <p:nvPr/>
        </p:nvPicPr>
        <p:blipFill rotWithShape="1">
          <a:blip r:embed="rId3">
            <a:alphaModFix/>
          </a:blip>
          <a:srcRect b="0" l="0" r="0" t="0"/>
          <a:stretch/>
        </p:blipFill>
        <p:spPr>
          <a:xfrm>
            <a:off x="3163887" y="2997200"/>
            <a:ext cx="3033712" cy="2178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6"/>
          <p:cNvSpPr txBox="1"/>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23" name="Google Shape;423;p56"/>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424" name="Google Shape;424;p56"/>
          <p:cNvSpPr txBox="1"/>
          <p:nvPr/>
        </p:nvSpPr>
        <p:spPr>
          <a:xfrm>
            <a:off x="0" y="-7937"/>
            <a:ext cx="9144000" cy="10604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a:solidFill>
                  <a:srgbClr val="1B5691"/>
                </a:solidFill>
                <a:latin typeface="Calibri"/>
                <a:ea typeface="Calibri"/>
                <a:cs typeface="Calibri"/>
                <a:sym typeface="Calibri"/>
              </a:rPr>
              <a:t>Concluding Thoughts</a:t>
            </a:r>
            <a:endParaRPr/>
          </a:p>
        </p:txBody>
      </p:sp>
      <p:sp>
        <p:nvSpPr>
          <p:cNvPr id="425" name="Google Shape;425;p56"/>
          <p:cNvSpPr txBox="1"/>
          <p:nvPr/>
        </p:nvSpPr>
        <p:spPr>
          <a:xfrm>
            <a:off x="179387" y="981075"/>
            <a:ext cx="8785225" cy="4824412"/>
          </a:xfrm>
          <a:prstGeom prst="rect">
            <a:avLst/>
          </a:prstGeom>
          <a:noFill/>
          <a:ln>
            <a:noFill/>
          </a:ln>
        </p:spPr>
        <p:txBody>
          <a:bodyPr anchorCtr="0" anchor="t" bIns="45700" lIns="91425" spcFirstLastPara="1" rIns="91425" wrap="square" tIns="45700">
            <a:noAutofit/>
          </a:bodyPr>
          <a:lstStyle/>
          <a:p>
            <a:pPr indent="-269875" lvl="0" marL="269875" marR="0" rtl="0" algn="l">
              <a:lnSpc>
                <a:spcPct val="100000"/>
              </a:lnSpc>
              <a:spcBef>
                <a:spcPts val="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Privacy and security risks are best managed by proactively embedding the principles of </a:t>
            </a:r>
            <a:r>
              <a:rPr b="0" i="1" lang="en-US" sz="2800" u="none">
                <a:solidFill>
                  <a:srgbClr val="1B5691"/>
                </a:solidFill>
                <a:latin typeface="Calibri"/>
                <a:ea typeface="Calibri"/>
                <a:cs typeface="Calibri"/>
                <a:sym typeface="Calibri"/>
              </a:rPr>
              <a:t>Privacy by Design – </a:t>
            </a:r>
            <a:r>
              <a:rPr b="0" i="0" lang="en-US" sz="2800" u="none">
                <a:solidFill>
                  <a:srgbClr val="1B5691"/>
                </a:solidFill>
                <a:latin typeface="Calibri"/>
                <a:ea typeface="Calibri"/>
                <a:cs typeface="Calibri"/>
                <a:sym typeface="Calibri"/>
              </a:rPr>
              <a:t>prevent the harm from arising – avoid the data breach;</a:t>
            </a:r>
            <a:endParaRPr/>
          </a:p>
          <a:p>
            <a:pPr indent="-269875" lvl="0" marL="269875" marR="0" rtl="0" algn="l">
              <a:lnSpc>
                <a:spcPct val="100000"/>
              </a:lnSpc>
              <a:spcBef>
                <a:spcPts val="120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Focus on prevention: It is much easier and far more      cost-effective to build in privacy and security, up-front, rather than after-the-fact , reflecting the most ethical treatment of personal data; </a:t>
            </a:r>
            <a:endParaRPr/>
          </a:p>
          <a:p>
            <a:pPr indent="-269875" lvl="0" marL="269875" marR="0" rtl="0" algn="l">
              <a:lnSpc>
                <a:spcPct val="100000"/>
              </a:lnSpc>
              <a:spcBef>
                <a:spcPts val="120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Abandon zero-sum thinking – embrace doubly-enabling systems: Privacy </a:t>
            </a:r>
            <a:r>
              <a:rPr b="0" i="0" lang="en-US" sz="2800" u="sng">
                <a:solidFill>
                  <a:srgbClr val="1B5691"/>
                </a:solidFill>
                <a:latin typeface="Calibri"/>
                <a:ea typeface="Calibri"/>
                <a:cs typeface="Calibri"/>
                <a:sym typeface="Calibri"/>
              </a:rPr>
              <a:t>and</a:t>
            </a:r>
            <a:r>
              <a:rPr b="0" i="0" lang="en-US" sz="2800" u="none">
                <a:solidFill>
                  <a:srgbClr val="1B5691"/>
                </a:solidFill>
                <a:latin typeface="Calibri"/>
                <a:ea typeface="Calibri"/>
                <a:cs typeface="Calibri"/>
                <a:sym typeface="Calibri"/>
              </a:rPr>
              <a:t> Security; Privacy </a:t>
            </a:r>
            <a:r>
              <a:rPr b="0" i="0" lang="en-US" sz="2800" u="sng">
                <a:solidFill>
                  <a:srgbClr val="1B5691"/>
                </a:solidFill>
                <a:latin typeface="Calibri"/>
                <a:ea typeface="Calibri"/>
                <a:cs typeface="Calibri"/>
                <a:sym typeface="Calibri"/>
              </a:rPr>
              <a:t>and</a:t>
            </a:r>
            <a:r>
              <a:rPr b="0" i="0" lang="en-US" sz="2800" u="none">
                <a:solidFill>
                  <a:srgbClr val="1B5691"/>
                </a:solidFill>
                <a:latin typeface="Calibri"/>
                <a:ea typeface="Calibri"/>
                <a:cs typeface="Calibri"/>
                <a:sym typeface="Calibri"/>
              </a:rPr>
              <a:t> Data Utility;</a:t>
            </a:r>
            <a:endParaRPr/>
          </a:p>
          <a:p>
            <a:pPr indent="-269875" lvl="0" marL="269875" marR="0" rtl="0" algn="l">
              <a:lnSpc>
                <a:spcPct val="100000"/>
              </a:lnSpc>
              <a:spcBef>
                <a:spcPts val="1200"/>
              </a:spcBef>
              <a:spcAft>
                <a:spcPts val="0"/>
              </a:spcAft>
              <a:buClr>
                <a:srgbClr val="1B5691"/>
              </a:buClr>
              <a:buSzPts val="2800"/>
              <a:buFont typeface="Arial"/>
              <a:buChar char="•"/>
            </a:pPr>
            <a:r>
              <a:rPr b="0" i="0" lang="en-US" sz="2800" u="none">
                <a:solidFill>
                  <a:srgbClr val="1B5691"/>
                </a:solidFill>
                <a:latin typeface="Calibri"/>
                <a:ea typeface="Calibri"/>
                <a:cs typeface="Calibri"/>
                <a:sym typeface="Calibri"/>
              </a:rPr>
              <a:t>Get smart – lead with </a:t>
            </a:r>
            <a:r>
              <a:rPr b="0" i="1" lang="en-US" sz="2800" u="none">
                <a:solidFill>
                  <a:srgbClr val="1B5691"/>
                </a:solidFill>
                <a:latin typeface="Calibri"/>
                <a:ea typeface="Calibri"/>
                <a:cs typeface="Calibri"/>
                <a:sym typeface="Calibri"/>
              </a:rPr>
              <a:t>Privacy </a:t>
            </a:r>
            <a:r>
              <a:rPr b="0" i="0" lang="en-US" sz="2800" u="none">
                <a:solidFill>
                  <a:srgbClr val="1B5691"/>
                </a:solidFill>
                <a:latin typeface="Calibri"/>
                <a:ea typeface="Calibri"/>
                <a:cs typeface="Calibri"/>
                <a:sym typeface="Calibri"/>
              </a:rPr>
              <a:t>– </a:t>
            </a:r>
            <a:r>
              <a:rPr b="0" i="1" lang="en-US" sz="2800" u="none">
                <a:solidFill>
                  <a:srgbClr val="1B5691"/>
                </a:solidFill>
                <a:latin typeface="Calibri"/>
                <a:ea typeface="Calibri"/>
                <a:cs typeface="Calibri"/>
                <a:sym typeface="Calibri"/>
              </a:rPr>
              <a:t>by Design</a:t>
            </a:r>
            <a:r>
              <a:rPr b="0" i="0" lang="en-US" sz="2800" u="none">
                <a:solidFill>
                  <a:srgbClr val="1B5691"/>
                </a:solidFill>
                <a:latin typeface="Calibri"/>
                <a:ea typeface="Calibri"/>
                <a:cs typeface="Calibri"/>
                <a:sym typeface="Calibri"/>
              </a:rPr>
              <a:t>, not privacy           by chance or, worse, </a:t>
            </a:r>
            <a:r>
              <a:rPr b="0" i="1" lang="en-US" sz="2800" u="none">
                <a:solidFill>
                  <a:srgbClr val="1B5691"/>
                </a:solidFill>
                <a:latin typeface="Calibri"/>
                <a:ea typeface="Calibri"/>
                <a:cs typeface="Calibri"/>
                <a:sym typeface="Calibri"/>
              </a:rPr>
              <a:t>Privacy by Disaster!</a:t>
            </a:r>
            <a:endParaRPr b="0" i="0" sz="2800" u="none">
              <a:solidFill>
                <a:srgbClr val="1B569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a:solidFill>
                <a:srgbClr val="1B569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7"/>
          <p:cNvSpPr txBox="1"/>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chemeClr val="dk1"/>
              </a:solidFill>
              <a:latin typeface="Arial"/>
              <a:ea typeface="Arial"/>
              <a:cs typeface="Arial"/>
              <a:sym typeface="Arial"/>
            </a:endParaRPr>
          </a:p>
        </p:txBody>
      </p:sp>
      <p:sp>
        <p:nvSpPr>
          <p:cNvPr id="431" name="Google Shape;431;p57"/>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chemeClr val="dk1"/>
              </a:solidFill>
              <a:latin typeface="Arial"/>
              <a:ea typeface="Arial"/>
              <a:cs typeface="Arial"/>
              <a:sym typeface="Arial"/>
            </a:endParaRPr>
          </a:p>
        </p:txBody>
      </p:sp>
      <p:sp>
        <p:nvSpPr>
          <p:cNvPr id="432" name="Google Shape;432;p57"/>
          <p:cNvSpPr txBox="1"/>
          <p:nvPr/>
        </p:nvSpPr>
        <p:spPr>
          <a:xfrm>
            <a:off x="0" y="0"/>
            <a:ext cx="9067800" cy="10747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a:solidFill>
                  <a:srgbClr val="1B5691"/>
                </a:solidFill>
                <a:latin typeface="Calibri"/>
                <a:ea typeface="Calibri"/>
                <a:cs typeface="Calibri"/>
                <a:sym typeface="Calibri"/>
              </a:rPr>
              <a:t>Contact Information</a:t>
            </a:r>
            <a:endParaRPr/>
          </a:p>
        </p:txBody>
      </p:sp>
      <p:sp>
        <p:nvSpPr>
          <p:cNvPr id="433" name="Google Shape;433;p57"/>
          <p:cNvSpPr txBox="1"/>
          <p:nvPr/>
        </p:nvSpPr>
        <p:spPr>
          <a:xfrm>
            <a:off x="457200" y="1341437"/>
            <a:ext cx="8229600" cy="40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50021"/>
              </a:buClr>
              <a:buSzPts val="2800"/>
              <a:buFont typeface="Calibri"/>
              <a:buNone/>
            </a:pPr>
            <a:r>
              <a:rPr b="1" i="0" lang="en-US" sz="2800" u="none">
                <a:solidFill>
                  <a:srgbClr val="A50021"/>
                </a:solidFill>
                <a:latin typeface="Calibri"/>
                <a:ea typeface="Calibri"/>
                <a:cs typeface="Calibri"/>
                <a:sym typeface="Calibri"/>
              </a:rPr>
              <a:t>Ann Cavoukian, Ph.D., LL.D (Hon.) M.S.M.</a:t>
            </a:r>
            <a:endParaRPr/>
          </a:p>
          <a:p>
            <a:pPr indent="0" lvl="0" marL="0" marR="0" rtl="0" algn="l">
              <a:lnSpc>
                <a:spcPct val="100000"/>
              </a:lnSpc>
              <a:spcBef>
                <a:spcPts val="0"/>
              </a:spcBef>
              <a:spcAft>
                <a:spcPts val="0"/>
              </a:spcAft>
              <a:buClr>
                <a:srgbClr val="1B5691"/>
              </a:buClr>
              <a:buSzPts val="2800"/>
              <a:buFont typeface="Calibri"/>
              <a:buNone/>
            </a:pPr>
            <a:r>
              <a:rPr b="1" i="0" lang="en-US" sz="2800" u="none">
                <a:solidFill>
                  <a:srgbClr val="1B5691"/>
                </a:solidFill>
                <a:latin typeface="Calibri"/>
                <a:ea typeface="Calibri"/>
                <a:cs typeface="Calibri"/>
                <a:sym typeface="Calibri"/>
              </a:rPr>
              <a:t>Distinguished Expert-in-Residence</a:t>
            </a:r>
            <a:endParaRPr/>
          </a:p>
          <a:p>
            <a:pPr indent="0" lvl="0" marL="0" marR="0" rtl="0" algn="l">
              <a:lnSpc>
                <a:spcPct val="100000"/>
              </a:lnSpc>
              <a:spcBef>
                <a:spcPts val="0"/>
              </a:spcBef>
              <a:spcAft>
                <a:spcPts val="0"/>
              </a:spcAft>
              <a:buClr>
                <a:srgbClr val="1B5691"/>
              </a:buClr>
              <a:buSzPts val="2800"/>
              <a:buFont typeface="Calibri"/>
              <a:buNone/>
            </a:pPr>
            <a:r>
              <a:rPr b="1" i="0" lang="en-US" sz="2800" u="none">
                <a:solidFill>
                  <a:srgbClr val="1B5691"/>
                </a:solidFill>
                <a:latin typeface="Calibri"/>
                <a:ea typeface="Calibri"/>
                <a:cs typeface="Calibri"/>
                <a:sym typeface="Calibri"/>
              </a:rPr>
              <a:t>Privacy by Design Centre of Excellence </a:t>
            </a:r>
            <a:endParaRPr/>
          </a:p>
          <a:p>
            <a:pPr indent="0" lvl="0" marL="0" marR="0" rtl="0" algn="l">
              <a:lnSpc>
                <a:spcPct val="100000"/>
              </a:lnSpc>
              <a:spcBef>
                <a:spcPts val="0"/>
              </a:spcBef>
              <a:spcAft>
                <a:spcPts val="0"/>
              </a:spcAft>
              <a:buClr>
                <a:srgbClr val="1B5691"/>
              </a:buClr>
              <a:buSzPts val="2800"/>
              <a:buFont typeface="Calibri"/>
              <a:buNone/>
            </a:pPr>
            <a:r>
              <a:rPr b="1" i="0" lang="en-US" sz="2800" u="none">
                <a:solidFill>
                  <a:srgbClr val="1B5691"/>
                </a:solidFill>
                <a:latin typeface="Calibri"/>
                <a:ea typeface="Calibri"/>
                <a:cs typeface="Calibri"/>
                <a:sym typeface="Calibri"/>
              </a:rPr>
              <a:t>Ryerson University</a:t>
            </a:r>
            <a:endParaRPr/>
          </a:p>
          <a:p>
            <a:pPr indent="0" lvl="0" marL="0" marR="0" rtl="0" algn="l">
              <a:lnSpc>
                <a:spcPct val="90000"/>
              </a:lnSpc>
              <a:spcBef>
                <a:spcPts val="200"/>
              </a:spcBef>
              <a:spcAft>
                <a:spcPts val="0"/>
              </a:spcAft>
              <a:buClr>
                <a:schemeClr val="dk1"/>
              </a:buClr>
              <a:buSzPts val="1000"/>
              <a:buFont typeface="Arial"/>
              <a:buNone/>
            </a:pPr>
            <a:r>
              <a:t/>
            </a:r>
            <a:endParaRPr b="0" i="0" sz="1000" u="none">
              <a:solidFill>
                <a:srgbClr val="1B5691"/>
              </a:solidFill>
              <a:latin typeface="Calibri"/>
              <a:ea typeface="Calibri"/>
              <a:cs typeface="Calibri"/>
              <a:sym typeface="Calibri"/>
            </a:endParaRPr>
          </a:p>
          <a:p>
            <a:pPr indent="0" lvl="0" marL="0" marR="0" rtl="0" algn="l">
              <a:lnSpc>
                <a:spcPct val="90000"/>
              </a:lnSpc>
              <a:spcBef>
                <a:spcPts val="560"/>
              </a:spcBef>
              <a:spcAft>
                <a:spcPts val="0"/>
              </a:spcAft>
              <a:buClr>
                <a:srgbClr val="1B5691"/>
              </a:buClr>
              <a:buSzPts val="2800"/>
              <a:buFont typeface="Calibri"/>
              <a:buNone/>
            </a:pPr>
            <a:r>
              <a:rPr b="1" i="0" lang="en-US" sz="2800" u="none">
                <a:solidFill>
                  <a:srgbClr val="1B5691"/>
                </a:solidFill>
                <a:latin typeface="Calibri"/>
                <a:ea typeface="Calibri"/>
                <a:cs typeface="Calibri"/>
                <a:sym typeface="Calibri"/>
              </a:rPr>
              <a:t>1 Dundas St. West, 25</a:t>
            </a:r>
            <a:r>
              <a:rPr b="1" baseline="30000" i="0" lang="en-US" sz="2800" u="none">
                <a:solidFill>
                  <a:srgbClr val="1B5691"/>
                </a:solidFill>
                <a:latin typeface="Calibri"/>
                <a:ea typeface="Calibri"/>
                <a:cs typeface="Calibri"/>
                <a:sym typeface="Calibri"/>
              </a:rPr>
              <a:t>th</a:t>
            </a:r>
            <a:r>
              <a:rPr b="1" i="0" lang="en-US" sz="2800" u="none">
                <a:solidFill>
                  <a:srgbClr val="1B5691"/>
                </a:solidFill>
                <a:latin typeface="Calibri"/>
                <a:ea typeface="Calibri"/>
                <a:cs typeface="Calibri"/>
                <a:sym typeface="Calibri"/>
              </a:rPr>
              <a:t> Floor </a:t>
            </a:r>
            <a:br>
              <a:rPr b="1" i="0" lang="en-US" sz="2800" u="none">
                <a:solidFill>
                  <a:srgbClr val="1B5691"/>
                </a:solidFill>
                <a:latin typeface="Calibri"/>
                <a:ea typeface="Calibri"/>
                <a:cs typeface="Calibri"/>
                <a:sym typeface="Calibri"/>
              </a:rPr>
            </a:br>
            <a:r>
              <a:rPr b="1" i="0" lang="en-US" sz="2800" u="none">
                <a:solidFill>
                  <a:srgbClr val="1B5691"/>
                </a:solidFill>
                <a:latin typeface="Calibri"/>
                <a:ea typeface="Calibri"/>
                <a:cs typeface="Calibri"/>
                <a:sym typeface="Calibri"/>
              </a:rPr>
              <a:t>Toronto, Ontario </a:t>
            </a:r>
            <a:br>
              <a:rPr b="1" i="0" lang="en-US" sz="2800" u="none">
                <a:solidFill>
                  <a:srgbClr val="1B5691"/>
                </a:solidFill>
                <a:latin typeface="Calibri"/>
                <a:ea typeface="Calibri"/>
                <a:cs typeface="Calibri"/>
                <a:sym typeface="Calibri"/>
              </a:rPr>
            </a:br>
            <a:r>
              <a:rPr b="1" i="0" lang="en-US" sz="2800" u="none">
                <a:solidFill>
                  <a:srgbClr val="1B5691"/>
                </a:solidFill>
                <a:latin typeface="Calibri"/>
                <a:ea typeface="Calibri"/>
                <a:cs typeface="Calibri"/>
                <a:sym typeface="Calibri"/>
              </a:rPr>
              <a:t>M5G 1Z3</a:t>
            </a:r>
            <a:endParaRPr b="1" i="0" sz="2800" u="none">
              <a:solidFill>
                <a:srgbClr val="1B5691"/>
              </a:solidFill>
              <a:latin typeface="Calibri"/>
              <a:ea typeface="Calibri"/>
              <a:cs typeface="Calibri"/>
              <a:sym typeface="Calibri"/>
            </a:endParaRPr>
          </a:p>
          <a:p>
            <a:pPr indent="0" lvl="0" marL="0" marR="0" rtl="0" algn="l">
              <a:lnSpc>
                <a:spcPct val="90000"/>
              </a:lnSpc>
              <a:spcBef>
                <a:spcPts val="220"/>
              </a:spcBef>
              <a:spcAft>
                <a:spcPts val="0"/>
              </a:spcAft>
              <a:buClr>
                <a:schemeClr val="dk1"/>
              </a:buClr>
              <a:buSzPts val="1100"/>
              <a:buFont typeface="Arial"/>
              <a:buNone/>
            </a:pPr>
            <a:r>
              <a:t/>
            </a:r>
            <a:endParaRPr b="1" i="0" sz="1100" u="none">
              <a:solidFill>
                <a:srgbClr val="1B5691"/>
              </a:solidFill>
              <a:latin typeface="Calibri"/>
              <a:ea typeface="Calibri"/>
              <a:cs typeface="Calibri"/>
              <a:sym typeface="Calibri"/>
            </a:endParaRPr>
          </a:p>
          <a:p>
            <a:pPr indent="0" lvl="0" marL="0" marR="0" rtl="0" algn="l">
              <a:lnSpc>
                <a:spcPct val="90000"/>
              </a:lnSpc>
              <a:spcBef>
                <a:spcPts val="560"/>
              </a:spcBef>
              <a:spcAft>
                <a:spcPts val="0"/>
              </a:spcAft>
              <a:buClr>
                <a:srgbClr val="1B5691"/>
              </a:buClr>
              <a:buSzPts val="2800"/>
              <a:buFont typeface="Calibri"/>
              <a:buNone/>
            </a:pPr>
            <a:r>
              <a:rPr b="1" i="0" lang="en-US" sz="2800" u="none">
                <a:solidFill>
                  <a:srgbClr val="1B5691"/>
                </a:solidFill>
                <a:latin typeface="Calibri"/>
                <a:ea typeface="Calibri"/>
                <a:cs typeface="Calibri"/>
                <a:sym typeface="Calibri"/>
              </a:rPr>
              <a:t>Phone: (416) 979-5000 ext. 553138</a:t>
            </a:r>
            <a:endParaRPr/>
          </a:p>
          <a:p>
            <a:pPr indent="0" lvl="0" marL="0" marR="0" rtl="0" algn="l">
              <a:lnSpc>
                <a:spcPct val="90000"/>
              </a:lnSpc>
              <a:spcBef>
                <a:spcPts val="560"/>
              </a:spcBef>
              <a:spcAft>
                <a:spcPts val="0"/>
              </a:spcAft>
              <a:buClr>
                <a:srgbClr val="CC0000"/>
              </a:buClr>
              <a:buSzPts val="2800"/>
              <a:buFont typeface="Arial"/>
              <a:buNone/>
            </a:pPr>
            <a:r>
              <a:rPr b="1" i="0" lang="en-US" sz="2800" u="sng">
                <a:solidFill>
                  <a:schemeClr val="hlink"/>
                </a:solidFill>
                <a:latin typeface="Arial"/>
                <a:ea typeface="Arial"/>
                <a:cs typeface="Arial"/>
                <a:sym typeface="Arial"/>
                <a:hlinkClick r:id="rId3"/>
              </a:rPr>
              <a:t>ann.cavoukian@ryerson.ca</a:t>
            </a:r>
            <a:r>
              <a:rPr b="1" i="0" lang="en-US" sz="2800" u="none">
                <a:solidFill>
                  <a:srgbClr val="CC0000"/>
                </a:solidFill>
                <a:latin typeface="Calibri"/>
                <a:ea typeface="Calibri"/>
                <a:cs typeface="Calibri"/>
                <a:sym typeface="Calibri"/>
              </a:rPr>
              <a:t> </a:t>
            </a:r>
            <a:endParaRPr/>
          </a:p>
        </p:txBody>
      </p:sp>
      <p:grpSp>
        <p:nvGrpSpPr>
          <p:cNvPr id="434" name="Google Shape;434;p57"/>
          <p:cNvGrpSpPr/>
          <p:nvPr/>
        </p:nvGrpSpPr>
        <p:grpSpPr>
          <a:xfrm>
            <a:off x="6183312" y="4291012"/>
            <a:ext cx="2898775" cy="600075"/>
            <a:chOff x="0" y="0"/>
            <a:chExt cx="2147483647" cy="2147483647"/>
          </a:xfrm>
        </p:grpSpPr>
        <p:sp>
          <p:nvSpPr>
            <p:cNvPr id="435" name="Google Shape;435;p57"/>
            <p:cNvSpPr txBox="1"/>
            <p:nvPr/>
          </p:nvSpPr>
          <p:spPr>
            <a:xfrm>
              <a:off x="548043552" y="704465164"/>
              <a:ext cx="1599440094" cy="7385521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C3C3C"/>
                </a:buClr>
                <a:buSzPts val="1300"/>
                <a:buFont typeface="Lato Light"/>
                <a:buNone/>
              </a:pPr>
              <a:r>
                <a:rPr b="0" i="0" lang="en-US" sz="1300" u="none">
                  <a:solidFill>
                    <a:srgbClr val="3C3C3C"/>
                  </a:solidFill>
                  <a:latin typeface="Lato Light"/>
                  <a:ea typeface="Lato Light"/>
                  <a:cs typeface="Lato Light"/>
                  <a:sym typeface="Lato Light"/>
                </a:rPr>
                <a:t>ann.cavoukian@ryerson.ca</a:t>
              </a:r>
              <a:endParaRPr/>
            </a:p>
          </p:txBody>
        </p:sp>
        <p:grpSp>
          <p:nvGrpSpPr>
            <p:cNvPr id="436" name="Google Shape;436;p57"/>
            <p:cNvGrpSpPr/>
            <p:nvPr/>
          </p:nvGrpSpPr>
          <p:grpSpPr>
            <a:xfrm>
              <a:off x="0" y="0"/>
              <a:ext cx="444608113" cy="2147483647"/>
              <a:chOff x="0" y="0"/>
              <a:chExt cx="2147483647" cy="2147483647"/>
            </a:xfrm>
          </p:grpSpPr>
          <p:sp>
            <p:nvSpPr>
              <p:cNvPr id="437" name="Google Shape;437;p57"/>
              <p:cNvSpPr/>
              <p:nvPr/>
            </p:nvSpPr>
            <p:spPr>
              <a:xfrm>
                <a:off x="0" y="0"/>
                <a:ext cx="2147483647" cy="2147483647"/>
              </a:xfrm>
              <a:custGeom>
                <a:rect b="b" l="l" r="r" t="t"/>
                <a:pathLst>
                  <a:path extrusionOk="0" h="21600" w="24942">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48A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8" name="Google Shape;438;p57"/>
              <p:cNvSpPr/>
              <p:nvPr/>
            </p:nvSpPr>
            <p:spPr>
              <a:xfrm>
                <a:off x="613566604" y="839393470"/>
                <a:ext cx="1389046955" cy="1233525519"/>
              </a:xfrm>
              <a:custGeom>
                <a:rect b="b" l="l" r="r" t="t"/>
                <a:pathLst>
                  <a:path extrusionOk="0" h="21600" w="21600">
                    <a:moveTo>
                      <a:pt x="8968" y="21600"/>
                    </a:moveTo>
                    <a:lnTo>
                      <a:pt x="21600" y="13514"/>
                    </a:lnTo>
                    <a:lnTo>
                      <a:pt x="21523" y="4158"/>
                    </a:lnTo>
                    <a:lnTo>
                      <a:pt x="17142" y="0"/>
                    </a:lnTo>
                    <a:lnTo>
                      <a:pt x="0" y="12995"/>
                    </a:lnTo>
                    <a:lnTo>
                      <a:pt x="8968" y="21600"/>
                    </a:lnTo>
                    <a:close/>
                    <a:moveTo>
                      <a:pt x="8968" y="21600"/>
                    </a:moveTo>
                  </a:path>
                </a:pathLst>
              </a:custGeom>
              <a:solidFill>
                <a:srgbClr val="DA730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9" name="Google Shape;439;p57"/>
              <p:cNvSpPr/>
              <p:nvPr/>
            </p:nvSpPr>
            <p:spPr>
              <a:xfrm>
                <a:off x="289739484" y="340870262"/>
                <a:ext cx="1542438723" cy="1542438733"/>
              </a:xfrm>
              <a:custGeom>
                <a:rect b="b" l="l" r="r" t="t"/>
                <a:pathLst>
                  <a:path extrusionOk="0" h="21600" w="24942">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89D45"/>
              </a:solidFill>
              <a:ln cap="flat" cmpd="sng" w="25400">
                <a:solidFill>
                  <a:schemeClr val="dk1">
                    <a:alpha val="0"/>
                  </a:schemeClr>
                </a:solidFill>
                <a:prstDash val="solid"/>
                <a:miter lim="524288"/>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440" name="Google Shape;440;p57"/>
              <p:cNvPicPr preferRelativeResize="0"/>
              <p:nvPr/>
            </p:nvPicPr>
            <p:blipFill rotWithShape="1">
              <a:blip r:embed="rId4">
                <a:alphaModFix/>
              </a:blip>
              <a:srcRect b="0" l="0" r="0" t="0"/>
              <a:stretch/>
            </p:blipFill>
            <p:spPr>
              <a:xfrm>
                <a:off x="426088671" y="477218097"/>
                <a:ext cx="1278264151" cy="1278264160"/>
              </a:xfrm>
              <a:prstGeom prst="rect">
                <a:avLst/>
              </a:prstGeom>
              <a:noFill/>
              <a:ln>
                <a:noFill/>
              </a:ln>
            </p:spPr>
          </p:pic>
        </p:grpSp>
      </p:grpSp>
      <p:grpSp>
        <p:nvGrpSpPr>
          <p:cNvPr id="441" name="Google Shape;441;p57"/>
          <p:cNvGrpSpPr/>
          <p:nvPr/>
        </p:nvGrpSpPr>
        <p:grpSpPr>
          <a:xfrm>
            <a:off x="6183312" y="5180012"/>
            <a:ext cx="3198812" cy="600075"/>
            <a:chOff x="0" y="0"/>
            <a:chExt cx="2147483647" cy="2147483647"/>
          </a:xfrm>
        </p:grpSpPr>
        <p:sp>
          <p:nvSpPr>
            <p:cNvPr id="442" name="Google Shape;442;p57"/>
            <p:cNvSpPr txBox="1"/>
            <p:nvPr/>
          </p:nvSpPr>
          <p:spPr>
            <a:xfrm>
              <a:off x="480652476" y="704465164"/>
              <a:ext cx="1666831170" cy="73855211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C3C3C"/>
                </a:buClr>
                <a:buSzPts val="1300"/>
                <a:buFont typeface="Lato Light"/>
                <a:buNone/>
              </a:pPr>
              <a:r>
                <a:rPr b="0" i="0" lang="en-US" sz="1300" u="none">
                  <a:solidFill>
                    <a:srgbClr val="3C3C3C"/>
                  </a:solidFill>
                  <a:latin typeface="Lato Light"/>
                  <a:ea typeface="Lato Light"/>
                  <a:cs typeface="Lato Light"/>
                  <a:sym typeface="Lato Light"/>
                </a:rPr>
                <a:t>twitter.com/AnnCavoukian</a:t>
              </a:r>
              <a:endParaRPr/>
            </a:p>
          </p:txBody>
        </p:sp>
        <p:grpSp>
          <p:nvGrpSpPr>
            <p:cNvPr id="443" name="Google Shape;443;p57"/>
            <p:cNvGrpSpPr/>
            <p:nvPr/>
          </p:nvGrpSpPr>
          <p:grpSpPr>
            <a:xfrm>
              <a:off x="0" y="0"/>
              <a:ext cx="402923977" cy="2147483647"/>
              <a:chOff x="0" y="0"/>
              <a:chExt cx="2147483647" cy="2147483647"/>
            </a:xfrm>
          </p:grpSpPr>
          <p:sp>
            <p:nvSpPr>
              <p:cNvPr id="444" name="Google Shape;444;p57"/>
              <p:cNvSpPr/>
              <p:nvPr/>
            </p:nvSpPr>
            <p:spPr>
              <a:xfrm>
                <a:off x="0" y="0"/>
                <a:ext cx="2147483647" cy="2147483647"/>
              </a:xfrm>
              <a:custGeom>
                <a:rect b="b" l="l" r="r" t="t"/>
                <a:pathLst>
                  <a:path extrusionOk="0" h="21600" w="24942">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672952"/>
              </a:solidFill>
              <a:ln cap="flat" cmpd="sng" w="9525">
                <a:solidFill>
                  <a:srgbClr val="67295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p57"/>
              <p:cNvSpPr/>
              <p:nvPr/>
            </p:nvSpPr>
            <p:spPr>
              <a:xfrm>
                <a:off x="613566604" y="839393470"/>
                <a:ext cx="1389046955" cy="1233525519"/>
              </a:xfrm>
              <a:custGeom>
                <a:rect b="b" l="l" r="r" t="t"/>
                <a:pathLst>
                  <a:path extrusionOk="0" h="21600" w="21600">
                    <a:moveTo>
                      <a:pt x="8968" y="21600"/>
                    </a:moveTo>
                    <a:lnTo>
                      <a:pt x="21600" y="13514"/>
                    </a:lnTo>
                    <a:lnTo>
                      <a:pt x="21523" y="4158"/>
                    </a:lnTo>
                    <a:lnTo>
                      <a:pt x="17142" y="0"/>
                    </a:lnTo>
                    <a:lnTo>
                      <a:pt x="0" y="12995"/>
                    </a:lnTo>
                    <a:lnTo>
                      <a:pt x="8968" y="21600"/>
                    </a:lnTo>
                    <a:close/>
                    <a:moveTo>
                      <a:pt x="8968" y="21600"/>
                    </a:moveTo>
                  </a:path>
                </a:pathLst>
              </a:custGeom>
              <a:solidFill>
                <a:srgbClr val="421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p57"/>
              <p:cNvSpPr/>
              <p:nvPr/>
            </p:nvSpPr>
            <p:spPr>
              <a:xfrm>
                <a:off x="306783302" y="306783304"/>
                <a:ext cx="1542438723" cy="1542438733"/>
              </a:xfrm>
              <a:custGeom>
                <a:rect b="b" l="l" r="r" t="t"/>
                <a:pathLst>
                  <a:path extrusionOk="0" h="21600" w="24942">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772F63"/>
              </a:solidFill>
              <a:ln cap="flat" cmpd="sng" w="25400">
                <a:solidFill>
                  <a:schemeClr val="dk1">
                    <a:alpha val="0"/>
                  </a:schemeClr>
                </a:solidFill>
                <a:prstDash val="solid"/>
                <a:miter lim="524288"/>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447" name="Google Shape;447;p57"/>
              <p:cNvPicPr preferRelativeResize="0"/>
              <p:nvPr/>
            </p:nvPicPr>
            <p:blipFill rotWithShape="1">
              <a:blip r:embed="rId5">
                <a:alphaModFix/>
              </a:blip>
              <a:srcRect b="0" l="0" r="0" t="0"/>
              <a:stretch/>
            </p:blipFill>
            <p:spPr>
              <a:xfrm>
                <a:off x="443131135" y="426087997"/>
                <a:ext cx="1278264151" cy="1278264160"/>
              </a:xfrm>
              <a:prstGeom prst="rect">
                <a:avLst/>
              </a:prstGeom>
              <a:noFill/>
              <a:ln>
                <a:noFill/>
              </a:ln>
            </p:spPr>
          </p:pic>
        </p:grpSp>
      </p:grpSp>
      <p:pic>
        <p:nvPicPr>
          <p:cNvPr descr="C:\Users\userid\Desktop\Dr. Ann Cavoukian Pic (1).jpg" id="448" name="Google Shape;448;p57"/>
          <p:cNvPicPr preferRelativeResize="0"/>
          <p:nvPr/>
        </p:nvPicPr>
        <p:blipFill rotWithShape="1">
          <a:blip r:embed="rId6">
            <a:alphaModFix/>
          </a:blip>
          <a:srcRect b="0" l="0" r="0" t="0"/>
          <a:stretch/>
        </p:blipFill>
        <p:spPr>
          <a:xfrm>
            <a:off x="6743700" y="1106487"/>
            <a:ext cx="2019300" cy="283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7"/>
          <p:cNvSpPr txBox="1"/>
          <p:nvPr/>
        </p:nvSpPr>
        <p:spPr>
          <a:xfrm>
            <a:off x="-180975" y="2276475"/>
            <a:ext cx="9144000" cy="1325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8000"/>
              <a:buFont typeface="Calibri"/>
              <a:buNone/>
            </a:pPr>
            <a:r>
              <a:rPr b="1" i="0" lang="en-US" sz="8000" u="none" cap="none" strike="noStrike">
                <a:solidFill>
                  <a:srgbClr val="1B5691"/>
                </a:solidFill>
                <a:latin typeface="Calibri"/>
                <a:ea typeface="Calibri"/>
                <a:cs typeface="Calibri"/>
                <a:sym typeface="Calibri"/>
              </a:rPr>
              <a:t>Privacy = Control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nvSpPr>
        <p:spPr>
          <a:xfrm>
            <a:off x="26987" y="307975"/>
            <a:ext cx="91440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Privacy = Personal Control</a:t>
            </a:r>
            <a:endParaRPr/>
          </a:p>
        </p:txBody>
      </p:sp>
      <p:sp>
        <p:nvSpPr>
          <p:cNvPr id="214" name="Google Shape;214;p28"/>
          <p:cNvSpPr txBox="1"/>
          <p:nvPr/>
        </p:nvSpPr>
        <p:spPr>
          <a:xfrm>
            <a:off x="457200" y="1600200"/>
            <a:ext cx="8229600" cy="2836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1" i="0" sz="1200" u="none" cap="none" strike="noStrike">
              <a:solidFill>
                <a:srgbClr val="1B5691"/>
              </a:solidFill>
              <a:latin typeface="Calibri"/>
              <a:ea typeface="Calibri"/>
              <a:cs typeface="Calibri"/>
              <a:sym typeface="Calibri"/>
            </a:endParaRPr>
          </a:p>
          <a:p>
            <a:pPr indent="-254000" lvl="0" marL="0" marR="0" rtl="0" algn="l">
              <a:lnSpc>
                <a:spcPct val="100000"/>
              </a:lnSpc>
              <a:spcBef>
                <a:spcPts val="800"/>
              </a:spcBef>
              <a:spcAft>
                <a:spcPts val="0"/>
              </a:spcAft>
              <a:buClr>
                <a:srgbClr val="1B5691"/>
              </a:buClr>
              <a:buSzPts val="4000"/>
              <a:buFont typeface="Arial"/>
              <a:buChar char="•"/>
            </a:pPr>
            <a:r>
              <a:rPr b="1" i="0" lang="en-US" sz="4000" u="none" cap="none" strike="noStrike">
                <a:solidFill>
                  <a:srgbClr val="1B5691"/>
                </a:solidFill>
                <a:latin typeface="Calibri"/>
                <a:ea typeface="Calibri"/>
                <a:cs typeface="Calibri"/>
                <a:sym typeface="Calibri"/>
              </a:rPr>
              <a:t>User control is critical</a:t>
            </a:r>
            <a:endParaRPr/>
          </a:p>
          <a:p>
            <a:pPr indent="-254000" lvl="0" marL="0" marR="0" rtl="0" algn="l">
              <a:lnSpc>
                <a:spcPct val="100000"/>
              </a:lnSpc>
              <a:spcBef>
                <a:spcPts val="800"/>
              </a:spcBef>
              <a:spcAft>
                <a:spcPts val="0"/>
              </a:spcAft>
              <a:buClr>
                <a:srgbClr val="1B5691"/>
              </a:buClr>
              <a:buSzPts val="4000"/>
              <a:buFont typeface="Arial"/>
              <a:buChar char="•"/>
            </a:pPr>
            <a:r>
              <a:rPr b="1" i="0" lang="en-US" sz="4000" u="none" cap="none" strike="noStrike">
                <a:solidFill>
                  <a:srgbClr val="1B5691"/>
                </a:solidFill>
                <a:latin typeface="Calibri"/>
                <a:ea typeface="Calibri"/>
                <a:cs typeface="Calibri"/>
                <a:sym typeface="Calibri"/>
              </a:rPr>
              <a:t>Freedom of choice</a:t>
            </a:r>
            <a:endParaRPr/>
          </a:p>
          <a:p>
            <a:pPr indent="-254000" lvl="0" marL="0" marR="0" rtl="0" algn="l">
              <a:lnSpc>
                <a:spcPct val="100000"/>
              </a:lnSpc>
              <a:spcBef>
                <a:spcPts val="800"/>
              </a:spcBef>
              <a:spcAft>
                <a:spcPts val="0"/>
              </a:spcAft>
              <a:buClr>
                <a:srgbClr val="1B5691"/>
              </a:buClr>
              <a:buSzPts val="4000"/>
              <a:buFont typeface="Arial"/>
              <a:buChar char="•"/>
            </a:pPr>
            <a:r>
              <a:rPr b="1" i="0" lang="en-US" sz="4000" u="none" cap="none" strike="noStrike">
                <a:solidFill>
                  <a:srgbClr val="1B5691"/>
                </a:solidFill>
                <a:latin typeface="Calibri"/>
                <a:ea typeface="Calibri"/>
                <a:cs typeface="Calibri"/>
                <a:sym typeface="Calibri"/>
              </a:rPr>
              <a:t>Informational self-determination</a:t>
            </a:r>
            <a:endParaRPr/>
          </a:p>
        </p:txBody>
      </p:sp>
      <p:sp>
        <p:nvSpPr>
          <p:cNvPr id="215" name="Google Shape;215;p28"/>
          <p:cNvSpPr txBox="1"/>
          <p:nvPr/>
        </p:nvSpPr>
        <p:spPr>
          <a:xfrm>
            <a:off x="0" y="5157787"/>
            <a:ext cx="9144000" cy="708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Calibri"/>
              <a:buNone/>
            </a:pPr>
            <a:r>
              <a:rPr b="1" i="0" lang="en-US" sz="4000" u="none" cap="none" strike="noStrike">
                <a:solidFill>
                  <a:srgbClr val="1B5691"/>
                </a:solidFill>
                <a:latin typeface="Calibri"/>
                <a:ea typeface="Calibri"/>
                <a:cs typeface="Calibri"/>
                <a:sym typeface="Calibri"/>
              </a:rPr>
              <a:t>Context is key!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9"/>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21" name="Google Shape;221;p29"/>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22" name="Google Shape;222;p29"/>
          <p:cNvSpPr txBox="1"/>
          <p:nvPr/>
        </p:nvSpPr>
        <p:spPr>
          <a:xfrm>
            <a:off x="0" y="0"/>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Times New Roman"/>
              <a:buNone/>
            </a:pPr>
            <a:r>
              <a:rPr b="1" i="1" lang="en-US" sz="4000" u="none">
                <a:solidFill>
                  <a:srgbClr val="1B5691"/>
                </a:solidFill>
                <a:latin typeface="Times New Roman"/>
                <a:ea typeface="Times New Roman"/>
                <a:cs typeface="Times New Roman"/>
                <a:sym typeface="Times New Roman"/>
              </a:rPr>
              <a:t>The Decade of Privacy by Design</a:t>
            </a:r>
            <a:endParaRPr/>
          </a:p>
        </p:txBody>
      </p:sp>
      <p:sp>
        <p:nvSpPr>
          <p:cNvPr id="223" name="Google Shape;223;p29"/>
          <p:cNvSpPr txBox="1"/>
          <p:nvPr/>
        </p:nvSpPr>
        <p:spPr>
          <a:xfrm>
            <a:off x="2590800" y="5805487"/>
            <a:ext cx="4141787" cy="439737"/>
          </a:xfrm>
          <a:prstGeom prst="rect">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4" name="Google Shape;224;p29"/>
          <p:cNvSpPr txBox="1"/>
          <p:nvPr/>
        </p:nvSpPr>
        <p:spPr>
          <a:xfrm>
            <a:off x="6249987" y="5489575"/>
            <a:ext cx="1863725" cy="631825"/>
          </a:xfrm>
          <a:prstGeom prst="rect">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25" name="Google Shape;225;p29"/>
          <p:cNvPicPr preferRelativeResize="0"/>
          <p:nvPr/>
        </p:nvPicPr>
        <p:blipFill rotWithShape="1">
          <a:blip r:embed="rId3">
            <a:alphaModFix/>
          </a:blip>
          <a:srcRect b="0" l="0" r="0" t="0"/>
          <a:stretch/>
        </p:blipFill>
        <p:spPr>
          <a:xfrm>
            <a:off x="450850" y="911225"/>
            <a:ext cx="8145462" cy="533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0"/>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31" name="Google Shape;231;p30"/>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descr="Newsprint" id="232" name="Google Shape;232;p30"/>
          <p:cNvSpPr txBox="1"/>
          <p:nvPr/>
        </p:nvSpPr>
        <p:spPr>
          <a:xfrm>
            <a:off x="228600" y="1057275"/>
            <a:ext cx="8915400" cy="4391025"/>
          </a:xfrm>
          <a:prstGeom prst="rect">
            <a:avLst/>
          </a:prstGeom>
          <a:blipFill rotWithShape="1">
            <a:blip r:embed="rId3">
              <a:alphaModFix/>
            </a:blip>
            <a:stretch>
              <a:fillRect b="0" l="0" r="0" t="0"/>
            </a:stretch>
          </a:blipFill>
          <a:ln cap="flat" cmpd="sng" w="9525">
            <a:solidFill>
              <a:srgbClr val="C0C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Landmark Resolution Passed to Preserve                    the Future of Privacy</a:t>
            </a:r>
            <a:r>
              <a:rPr b="1" i="0" lang="en-US" sz="3200" u="none">
                <a:solidFill>
                  <a:srgbClr val="000066"/>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1400"/>
              <a:buFont typeface="Times New Roman"/>
              <a:buNone/>
            </a:pPr>
            <a:r>
              <a:rPr b="0" i="0" lang="en-US" sz="1400" u="none">
                <a:solidFill>
                  <a:schemeClr val="dk1"/>
                </a:solidFill>
                <a:latin typeface="Times New Roman"/>
                <a:ea typeface="Times New Roman"/>
                <a:cs typeface="Times New Roman"/>
                <a:sym typeface="Times New Roman"/>
              </a:rPr>
              <a:t>By Anna Ohlden – October 29th 2010 -</a:t>
            </a:r>
            <a:r>
              <a:rPr b="0" i="0" lang="en-US" sz="1200" u="none">
                <a:solidFill>
                  <a:schemeClr val="dk1"/>
                </a:solidFill>
                <a:latin typeface="Times New Roman"/>
                <a:ea typeface="Times New Roman"/>
                <a:cs typeface="Times New Roman"/>
                <a:sym typeface="Times New Roman"/>
              </a:rPr>
              <a:t> http://www.science20.com/newswire/landmark_resolution_passed_preserve_future_privacy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JERUSALEM, October 29, 2010 </a:t>
            </a:r>
            <a:r>
              <a:rPr b="0" i="0" lang="en-US" sz="2400" u="none">
                <a:solidFill>
                  <a:schemeClr val="dk1"/>
                </a:solidFill>
                <a:latin typeface="Times New Roman"/>
                <a:ea typeface="Times New Roman"/>
                <a:cs typeface="Times New Roman"/>
                <a:sym typeface="Times New Roman"/>
              </a:rPr>
              <a:t>– A landmark Resolution by Ontario's Information and Privacy Commissioner, Dr. Ann Cavoukian, was approved by international Data Protection and Privacy Commissioners in Jerusalem today at their annual conference. The resolution recognizes Commissioner Cavoukian's concept of Privacy by Design - which ensures that privacy is embedded into new technologies and business practices, right from the outset - as an essential component of fundamental privacy protection. </a:t>
            </a:r>
            <a:endParaRPr/>
          </a:p>
        </p:txBody>
      </p:sp>
      <p:sp>
        <p:nvSpPr>
          <p:cNvPr id="233" name="Google Shape;233;p30"/>
          <p:cNvSpPr txBox="1"/>
          <p:nvPr/>
        </p:nvSpPr>
        <p:spPr>
          <a:xfrm>
            <a:off x="-180975" y="5491162"/>
            <a:ext cx="9144000" cy="7318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2400"/>
              <a:buFont typeface="Times New Roman"/>
              <a:buNone/>
            </a:pPr>
            <a:r>
              <a:rPr b="1" i="0" lang="en-US" sz="2400" u="none">
                <a:solidFill>
                  <a:srgbClr val="1B5691"/>
                </a:solidFill>
                <a:latin typeface="Times New Roman"/>
                <a:ea typeface="Times New Roman"/>
                <a:cs typeface="Times New Roman"/>
                <a:sym typeface="Times New Roman"/>
              </a:rPr>
              <a:t>Full Article:</a:t>
            </a:r>
            <a:endParaRPr/>
          </a:p>
          <a:p>
            <a:pPr indent="0" lvl="0" marL="0" marR="0" rtl="0" algn="ctr">
              <a:lnSpc>
                <a:spcPct val="100000"/>
              </a:lnSpc>
              <a:spcBef>
                <a:spcPts val="0"/>
              </a:spcBef>
              <a:spcAft>
                <a:spcPts val="0"/>
              </a:spcAft>
              <a:buClr>
                <a:srgbClr val="0000FF"/>
              </a:buClr>
              <a:buSzPts val="1800"/>
              <a:buFont typeface="Times New Roman"/>
              <a:buNone/>
            </a:pPr>
            <a:r>
              <a:rPr b="0" i="0" lang="en-US" sz="1800" u="sng">
                <a:solidFill>
                  <a:srgbClr val="0000FF"/>
                </a:solidFill>
                <a:latin typeface="Times New Roman"/>
                <a:ea typeface="Times New Roman"/>
                <a:cs typeface="Times New Roman"/>
                <a:sym typeface="Times New Roman"/>
              </a:rPr>
              <a:t>http://www.science20.com/newswire/landmark_resolution_passed_preserve_future_privacy</a:t>
            </a:r>
            <a:endParaRPr/>
          </a:p>
        </p:txBody>
      </p:sp>
      <p:sp>
        <p:nvSpPr>
          <p:cNvPr id="234" name="Google Shape;234;p30"/>
          <p:cNvSpPr txBox="1"/>
          <p:nvPr/>
        </p:nvSpPr>
        <p:spPr>
          <a:xfrm>
            <a:off x="0" y="76200"/>
            <a:ext cx="9144000" cy="85248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3600"/>
              <a:buFont typeface="Times New Roman"/>
              <a:buNone/>
            </a:pPr>
            <a:r>
              <a:rPr b="1" i="1" lang="en-US" sz="3600" u="none">
                <a:solidFill>
                  <a:srgbClr val="1B5691"/>
                </a:solidFill>
                <a:latin typeface="Times New Roman"/>
                <a:ea typeface="Times New Roman"/>
                <a:cs typeface="Times New Roman"/>
                <a:sym typeface="Times New Roman"/>
              </a:rPr>
              <a:t>Adoption of “Privacy by Design”                           as an International Standard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sp>
        <p:nvSpPr>
          <p:cNvPr id="240" name="Google Shape;240;p31"/>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rgbClr val="89898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898989"/>
              </a:solidFill>
              <a:latin typeface="Arial"/>
              <a:ea typeface="Arial"/>
              <a:cs typeface="Arial"/>
              <a:sym typeface="Arial"/>
            </a:endParaRPr>
          </a:p>
        </p:txBody>
      </p:sp>
      <p:pic>
        <p:nvPicPr>
          <p:cNvPr descr="shutterstock_16137340" id="241" name="Google Shape;241;p31"/>
          <p:cNvPicPr preferRelativeResize="0"/>
          <p:nvPr/>
        </p:nvPicPr>
        <p:blipFill rotWithShape="1">
          <a:blip r:embed="rId3">
            <a:alphaModFix/>
          </a:blip>
          <a:srcRect b="0" l="0" r="0" t="0"/>
          <a:stretch/>
        </p:blipFill>
        <p:spPr>
          <a:xfrm>
            <a:off x="0" y="0"/>
            <a:ext cx="9144000" cy="6934200"/>
          </a:xfrm>
          <a:prstGeom prst="rect">
            <a:avLst/>
          </a:prstGeom>
          <a:noFill/>
          <a:ln>
            <a:noFill/>
          </a:ln>
        </p:spPr>
      </p:pic>
      <p:sp>
        <p:nvSpPr>
          <p:cNvPr id="242" name="Google Shape;242;p31"/>
          <p:cNvSpPr txBox="1"/>
          <p:nvPr/>
        </p:nvSpPr>
        <p:spPr>
          <a:xfrm>
            <a:off x="0" y="-76200"/>
            <a:ext cx="91440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000"/>
              <a:buFont typeface="Times New Roman"/>
              <a:buNone/>
            </a:pPr>
            <a:r>
              <a:rPr b="1" i="0" lang="en-US" sz="4000" u="none">
                <a:solidFill>
                  <a:srgbClr val="000066"/>
                </a:solidFill>
                <a:latin typeface="Times New Roman"/>
                <a:ea typeface="Times New Roman"/>
                <a:cs typeface="Times New Roman"/>
                <a:sym typeface="Times New Roman"/>
              </a:rPr>
              <a:t>Why We Need </a:t>
            </a:r>
            <a:r>
              <a:rPr b="1" i="1" lang="en-US" sz="4000" u="none">
                <a:solidFill>
                  <a:srgbClr val="000066"/>
                </a:solidFill>
                <a:latin typeface="Times New Roman"/>
                <a:ea typeface="Times New Roman"/>
                <a:cs typeface="Times New Roman"/>
                <a:sym typeface="Times New Roman"/>
              </a:rPr>
              <a:t>Privacy by Design</a:t>
            </a:r>
            <a:endParaRPr/>
          </a:p>
        </p:txBody>
      </p:sp>
      <p:sp>
        <p:nvSpPr>
          <p:cNvPr id="243" name="Google Shape;243;p31"/>
          <p:cNvSpPr txBox="1"/>
          <p:nvPr/>
        </p:nvSpPr>
        <p:spPr>
          <a:xfrm>
            <a:off x="4419600" y="914400"/>
            <a:ext cx="5029200" cy="13731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66"/>
              </a:buClr>
              <a:buSzPts val="2800"/>
              <a:buFont typeface="Times New Roman"/>
              <a:buNone/>
            </a:pPr>
            <a:r>
              <a:rPr b="0" i="0" lang="en-US" sz="2800" u="none">
                <a:solidFill>
                  <a:srgbClr val="000066"/>
                </a:solidFill>
                <a:latin typeface="Times New Roman"/>
                <a:ea typeface="Times New Roman"/>
                <a:cs typeface="Times New Roman"/>
                <a:sym typeface="Times New Roman"/>
              </a:rPr>
              <a:t>Most privacy breaches remain undetected – as regulators, we only see the tip of the iceberg</a:t>
            </a:r>
            <a:endParaRPr/>
          </a:p>
        </p:txBody>
      </p:sp>
      <p:sp>
        <p:nvSpPr>
          <p:cNvPr id="244" name="Google Shape;244;p31"/>
          <p:cNvSpPr txBox="1"/>
          <p:nvPr/>
        </p:nvSpPr>
        <p:spPr>
          <a:xfrm>
            <a:off x="0" y="4464050"/>
            <a:ext cx="91440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Times New Roman"/>
              <a:buNone/>
            </a:pPr>
            <a:r>
              <a:rPr b="1" i="0" lang="en-US" sz="3200" u="none">
                <a:solidFill>
                  <a:srgbClr val="FFFFFF"/>
                </a:solidFill>
                <a:latin typeface="Times New Roman"/>
                <a:ea typeface="Times New Roman"/>
                <a:cs typeface="Times New Roman"/>
                <a:sym typeface="Times New Roman"/>
              </a:rPr>
              <a:t>The majority of privacy breaches remain           unchallenged, unregulated ... unknown</a:t>
            </a:r>
            <a:endParaRPr/>
          </a:p>
        </p:txBody>
      </p:sp>
      <p:sp>
        <p:nvSpPr>
          <p:cNvPr id="245" name="Google Shape;245;p31"/>
          <p:cNvSpPr txBox="1"/>
          <p:nvPr/>
        </p:nvSpPr>
        <p:spPr>
          <a:xfrm>
            <a:off x="0" y="5667375"/>
            <a:ext cx="9144000" cy="9461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Times New Roman"/>
              <a:buNone/>
            </a:pPr>
            <a:r>
              <a:rPr b="1" i="1" lang="en-US" sz="2800" u="none">
                <a:solidFill>
                  <a:srgbClr val="FFFFFF"/>
                </a:solidFill>
                <a:latin typeface="Times New Roman"/>
                <a:ea typeface="Times New Roman"/>
                <a:cs typeface="Times New Roman"/>
                <a:sym typeface="Times New Roman"/>
              </a:rPr>
              <a:t>Regulatory compliance alone, is unsustainable as                 the sole model for ensuring the future of privacy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2"/>
          <p:cNvSpPr txBox="1"/>
          <p:nvPr/>
        </p:nvSpPr>
        <p:spPr>
          <a:xfrm>
            <a:off x="298450" y="6007100"/>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chemeClr val="dk1"/>
              </a:solidFill>
              <a:latin typeface="Arial"/>
              <a:ea typeface="Arial"/>
              <a:cs typeface="Arial"/>
              <a:sym typeface="Arial"/>
            </a:endParaRPr>
          </a:p>
        </p:txBody>
      </p:sp>
      <p:sp>
        <p:nvSpPr>
          <p:cNvPr id="251" name="Google Shape;251;p32"/>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chemeClr val="dk1"/>
              </a:solidFill>
              <a:latin typeface="Arial"/>
              <a:ea typeface="Arial"/>
              <a:cs typeface="Arial"/>
              <a:sym typeface="Arial"/>
            </a:endParaRPr>
          </a:p>
        </p:txBody>
      </p:sp>
      <p:sp>
        <p:nvSpPr>
          <p:cNvPr id="252" name="Google Shape;252;p32"/>
          <p:cNvSpPr txBox="1"/>
          <p:nvPr/>
        </p:nvSpPr>
        <p:spPr>
          <a:xfrm>
            <a:off x="307975" y="1196975"/>
            <a:ext cx="2462212" cy="6924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English</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French</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German</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Spanish</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Italian</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Czech</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Dutch</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Estonian</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Hebrew</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Hindi</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Chinese</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Japanese</a:t>
            </a:r>
            <a:endParaRPr/>
          </a:p>
          <a:p>
            <a:pPr indent="-342900" lvl="0" marL="342900" marR="0" rtl="0" algn="l">
              <a:lnSpc>
                <a:spcPct val="100000"/>
              </a:lnSpc>
              <a:spcBef>
                <a:spcPts val="0"/>
              </a:spcBef>
              <a:spcAft>
                <a:spcPts val="0"/>
              </a:spcAft>
              <a:buClr>
                <a:srgbClr val="1B5691"/>
              </a:buClr>
              <a:buSzPts val="2400"/>
              <a:buFont typeface="Times New Roman"/>
              <a:buAutoNum type="arabicPeriod"/>
            </a:pPr>
            <a:r>
              <a:rPr b="1" i="1" lang="en-US" sz="2400" u="none">
                <a:solidFill>
                  <a:srgbClr val="1B5691"/>
                </a:solidFill>
                <a:latin typeface="Times New Roman"/>
                <a:ea typeface="Times New Roman"/>
                <a:cs typeface="Times New Roman"/>
                <a:sym typeface="Times New Roman"/>
              </a:rPr>
              <a:t>Arabic</a:t>
            </a:r>
            <a:endParaRPr/>
          </a:p>
          <a:p>
            <a:pPr indent="-342900" lvl="0" marL="34290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14.Armenian</a:t>
            </a:r>
            <a:endParaRPr/>
          </a:p>
          <a:p>
            <a:pPr indent="-190500" lvl="0" marL="342900" marR="0" rtl="0" algn="l">
              <a:lnSpc>
                <a:spcPct val="100000"/>
              </a:lnSpc>
              <a:spcBef>
                <a:spcPts val="0"/>
              </a:spcBef>
              <a:spcAft>
                <a:spcPts val="0"/>
              </a:spcAft>
              <a:buClr>
                <a:schemeClr val="dk1"/>
              </a:buClr>
              <a:buSzPts val="2400"/>
              <a:buFont typeface="Arial"/>
              <a:buNone/>
            </a:pPr>
            <a:r>
              <a:t/>
            </a:r>
            <a:endParaRPr b="1" i="1" sz="2400" u="none">
              <a:solidFill>
                <a:srgbClr val="000066"/>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dk1"/>
              </a:buClr>
              <a:buSzPts val="2800"/>
              <a:buFont typeface="Arial"/>
              <a:buNone/>
            </a:pPr>
            <a:r>
              <a:t/>
            </a:r>
            <a:endParaRPr b="1" i="1" sz="2800" u="none">
              <a:solidFill>
                <a:srgbClr val="000066"/>
              </a:solidFill>
              <a:latin typeface="Times New Roman"/>
              <a:ea typeface="Times New Roman"/>
              <a:cs typeface="Times New Roman"/>
              <a:sym typeface="Times New Roman"/>
            </a:endParaRPr>
          </a:p>
          <a:p>
            <a:pPr indent="-165100" lvl="0" marL="342900" marR="0" rtl="0" algn="l">
              <a:lnSpc>
                <a:spcPct val="100000"/>
              </a:lnSpc>
              <a:spcBef>
                <a:spcPts val="0"/>
              </a:spcBef>
              <a:spcAft>
                <a:spcPts val="0"/>
              </a:spcAft>
              <a:buClr>
                <a:schemeClr val="dk1"/>
              </a:buClr>
              <a:buSzPts val="2800"/>
              <a:buFont typeface="Arial"/>
              <a:buNone/>
            </a:pPr>
            <a:r>
              <a:t/>
            </a:r>
            <a:endParaRPr b="1" i="1" sz="2800" u="none">
              <a:solidFill>
                <a:srgbClr val="0000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1" sz="2800" u="none">
              <a:solidFill>
                <a:srgbClr val="000066"/>
              </a:solidFill>
              <a:latin typeface="Times New Roman"/>
              <a:ea typeface="Times New Roman"/>
              <a:cs typeface="Times New Roman"/>
              <a:sym typeface="Times New Roman"/>
            </a:endParaRPr>
          </a:p>
        </p:txBody>
      </p:sp>
      <p:sp>
        <p:nvSpPr>
          <p:cNvPr id="253" name="Google Shape;253;p32"/>
          <p:cNvSpPr txBox="1"/>
          <p:nvPr/>
        </p:nvSpPr>
        <p:spPr>
          <a:xfrm>
            <a:off x="2881312" y="1141412"/>
            <a:ext cx="2819400" cy="6862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15.Ukrainian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16.Korean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17.Russian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18.Romanian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19.Portuguese</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20.Maltese</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21.Greek</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22.Macedonian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23.Bulgarian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24. Croatian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25.Polish</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26.Turkish</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27.Malaysian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28.Indonesian</a:t>
            </a:r>
            <a:endParaRPr/>
          </a:p>
          <a:p>
            <a:pPr indent="0" lvl="0" marL="0" marR="0" rtl="0" algn="l">
              <a:lnSpc>
                <a:spcPct val="100000"/>
              </a:lnSpc>
              <a:spcBef>
                <a:spcPts val="0"/>
              </a:spcBef>
              <a:spcAft>
                <a:spcPts val="0"/>
              </a:spcAft>
              <a:buClr>
                <a:schemeClr val="dk1"/>
              </a:buClr>
              <a:buSzPts val="2400"/>
              <a:buFont typeface="Arial"/>
              <a:buNone/>
            </a:pPr>
            <a:r>
              <a:t/>
            </a:r>
            <a:endParaRPr b="1" i="1" sz="2400" u="none">
              <a:solidFill>
                <a:srgbClr val="1B569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Arial"/>
              <a:buNone/>
            </a:pPr>
            <a:r>
              <a:t/>
            </a:r>
            <a:endParaRPr b="1" i="1" sz="2400" u="none">
              <a:solidFill>
                <a:srgbClr val="1B569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1" i="1" sz="2800" u="none">
              <a:solidFill>
                <a:srgbClr val="0000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66"/>
              </a:buClr>
              <a:buSzPts val="2800"/>
              <a:buFont typeface="Times New Roman"/>
              <a:buNone/>
            </a:pPr>
            <a:r>
              <a:rPr b="1" i="1" lang="en-US" sz="2800" u="none">
                <a:solidFill>
                  <a:srgbClr val="000066"/>
                </a:solidFill>
                <a:latin typeface="Times New Roman"/>
                <a:ea typeface="Times New Roman"/>
                <a:cs typeface="Times New Roman"/>
                <a:sym typeface="Times New Roman"/>
              </a:rPr>
              <a:t> </a:t>
            </a:r>
            <a:endParaRPr/>
          </a:p>
        </p:txBody>
      </p:sp>
      <p:sp>
        <p:nvSpPr>
          <p:cNvPr id="254" name="Google Shape;254;p32"/>
          <p:cNvSpPr txBox="1"/>
          <p:nvPr/>
        </p:nvSpPr>
        <p:spPr>
          <a:xfrm>
            <a:off x="5940425" y="1136650"/>
            <a:ext cx="3124200" cy="5632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29.Danish</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30.Hungarian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31.Norwegian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32.Serbian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33.Lithuanian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34.Farsi</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35.Finnish</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36.Albanian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37.Catalan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38. Georgian</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39. Urdu</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40. Tamil</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41. Afrikaans</a:t>
            </a:r>
            <a:endParaRPr/>
          </a:p>
          <a:p>
            <a:pPr indent="0" lvl="0" marL="0" marR="0" rtl="0" algn="l">
              <a:lnSpc>
                <a:spcPct val="100000"/>
              </a:lnSpc>
              <a:spcBef>
                <a:spcPts val="0"/>
              </a:spcBef>
              <a:spcAft>
                <a:spcPts val="0"/>
              </a:spcAft>
              <a:buClr>
                <a:srgbClr val="1B5691"/>
              </a:buClr>
              <a:buSzPts val="2400"/>
              <a:buFont typeface="Times New Roman"/>
              <a:buNone/>
            </a:pPr>
            <a:r>
              <a:rPr b="1" i="1" lang="en-US" sz="2400" u="none">
                <a:solidFill>
                  <a:srgbClr val="1B5691"/>
                </a:solidFill>
                <a:latin typeface="Times New Roman"/>
                <a:ea typeface="Times New Roman"/>
                <a:cs typeface="Times New Roman"/>
                <a:sym typeface="Times New Roman"/>
              </a:rPr>
              <a:t>     (pending)</a:t>
            </a:r>
            <a:endParaRPr/>
          </a:p>
          <a:p>
            <a:pPr indent="0" lvl="0" marL="0" marR="0" rtl="0" algn="l">
              <a:lnSpc>
                <a:spcPct val="100000"/>
              </a:lnSpc>
              <a:spcBef>
                <a:spcPts val="0"/>
              </a:spcBef>
              <a:spcAft>
                <a:spcPts val="0"/>
              </a:spcAft>
              <a:buNone/>
            </a:pPr>
            <a:r>
              <a:t/>
            </a:r>
            <a:endParaRPr b="1" i="1" sz="2400" u="none">
              <a:solidFill>
                <a:srgbClr val="1B5691"/>
              </a:solidFill>
              <a:latin typeface="Times New Roman"/>
              <a:ea typeface="Times New Roman"/>
              <a:cs typeface="Times New Roman"/>
              <a:sym typeface="Times New Roman"/>
            </a:endParaRPr>
          </a:p>
        </p:txBody>
      </p:sp>
      <p:sp>
        <p:nvSpPr>
          <p:cNvPr id="255" name="Google Shape;255;p32"/>
          <p:cNvSpPr txBox="1"/>
          <p:nvPr/>
        </p:nvSpPr>
        <p:spPr>
          <a:xfrm>
            <a:off x="0" y="0"/>
            <a:ext cx="9144000" cy="10620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5691"/>
              </a:buClr>
              <a:buSzPts val="4000"/>
              <a:buFont typeface="Times New Roman"/>
              <a:buNone/>
            </a:pPr>
            <a:r>
              <a:rPr b="1" i="0" lang="en-US" sz="4000" u="none">
                <a:solidFill>
                  <a:srgbClr val="1B5691"/>
                </a:solidFill>
                <a:latin typeface="Times New Roman"/>
                <a:ea typeface="Times New Roman"/>
                <a:cs typeface="Times New Roman"/>
                <a:sym typeface="Times New Roman"/>
              </a:rPr>
              <a:t>Privacy by Design:</a:t>
            </a:r>
            <a:br>
              <a:rPr b="1" i="0" lang="en-US" sz="4000" u="none">
                <a:solidFill>
                  <a:srgbClr val="1B5691"/>
                </a:solidFill>
                <a:latin typeface="Times New Roman"/>
                <a:ea typeface="Times New Roman"/>
                <a:cs typeface="Times New Roman"/>
                <a:sym typeface="Times New Roman"/>
              </a:rPr>
            </a:br>
            <a:r>
              <a:rPr b="1" i="0" lang="en-US" sz="4000" u="none">
                <a:solidFill>
                  <a:srgbClr val="1B5691"/>
                </a:solidFill>
                <a:latin typeface="Times New Roman"/>
                <a:ea typeface="Times New Roman"/>
                <a:cs typeface="Times New Roman"/>
                <a:sym typeface="Times New Roman"/>
              </a:rPr>
              <a:t>Proactive in 40 Languages!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1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0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2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7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9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8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PbD Template 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